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07200" cy="99393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6435" autoAdjust="0"/>
  </p:normalViewPr>
  <p:slideViewPr>
    <p:cSldViewPr snapToGrid="0">
      <p:cViewPr varScale="1">
        <p:scale>
          <a:sx n="97" d="100"/>
          <a:sy n="97" d="100"/>
        </p:scale>
        <p:origin x="-99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1BC8E-9326-4E4E-991F-188882067B8A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08B3E03-E4E3-45A8-84A3-0F38F55B8345}">
      <dgm:prSet phldrT="[Texto]"/>
      <dgm:spPr/>
      <dgm:t>
        <a:bodyPr/>
        <a:lstStyle/>
        <a:p>
          <a:pPr algn="ctr"/>
          <a:r>
            <a:rPr lang="es-ES" dirty="0" smtClean="0"/>
            <a:t>Entrar </a:t>
          </a:r>
          <a:r>
            <a:rPr lang="es-ES" dirty="0" err="1" smtClean="0"/>
            <a:t>formulari</a:t>
          </a:r>
          <a:r>
            <a:rPr lang="es-ES" dirty="0" smtClean="0"/>
            <a:t> </a:t>
          </a:r>
          <a:r>
            <a:rPr lang="es-ES" dirty="0" err="1" smtClean="0"/>
            <a:t>petició</a:t>
          </a:r>
          <a:endParaRPr lang="es-ES" dirty="0"/>
        </a:p>
      </dgm:t>
    </dgm:pt>
    <dgm:pt modelId="{979A2B4C-F9A4-4467-A46B-F6D7DAA4EFF6}" type="parTrans" cxnId="{3ADAE00B-5DEE-434A-BA1B-413684755852}">
      <dgm:prSet/>
      <dgm:spPr/>
      <dgm:t>
        <a:bodyPr/>
        <a:lstStyle/>
        <a:p>
          <a:endParaRPr lang="es-ES"/>
        </a:p>
      </dgm:t>
    </dgm:pt>
    <dgm:pt modelId="{DB1627E6-85F2-4403-A24E-185A3F32C424}" type="sibTrans" cxnId="{3ADAE00B-5DEE-434A-BA1B-413684755852}">
      <dgm:prSet/>
      <dgm:spPr/>
      <dgm:t>
        <a:bodyPr/>
        <a:lstStyle/>
        <a:p>
          <a:endParaRPr lang="es-ES"/>
        </a:p>
      </dgm:t>
    </dgm:pt>
    <dgm:pt modelId="{FBDAC19A-DFBB-4D21-89DE-281A064C7BCB}">
      <dgm:prSet phldrT="[Texto]"/>
      <dgm:spPr/>
      <dgm:t>
        <a:bodyPr/>
        <a:lstStyle/>
        <a:p>
          <a:pPr algn="l"/>
          <a:r>
            <a:rPr lang="es-ES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</a:t>
          </a:r>
          <a:r>
            <a:rPr lang="es-ES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sol·licitant</a:t>
          </a:r>
          <a:endParaRPr lang="es-E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2F2C5D13-6362-4152-81C6-9A9F870EA21C}" type="parTrans" cxnId="{38DC35DA-5830-4512-8275-EE3B18060EA0}">
      <dgm:prSet/>
      <dgm:spPr/>
      <dgm:t>
        <a:bodyPr/>
        <a:lstStyle/>
        <a:p>
          <a:endParaRPr lang="es-ES"/>
        </a:p>
      </dgm:t>
    </dgm:pt>
    <dgm:pt modelId="{CB7CC082-13B8-4DDE-8984-044653831CB4}" type="sibTrans" cxnId="{38DC35DA-5830-4512-8275-EE3B18060EA0}">
      <dgm:prSet/>
      <dgm:spPr/>
      <dgm:t>
        <a:bodyPr/>
        <a:lstStyle/>
        <a:p>
          <a:endParaRPr lang="es-ES"/>
        </a:p>
      </dgm:t>
    </dgm:pt>
    <dgm:pt modelId="{30B28924-C1FF-456A-B5DB-D484E025097E}">
      <dgm:prSet phldrT="[Texto]"/>
      <dgm:spPr/>
      <dgm:t>
        <a:bodyPr/>
        <a:lstStyle/>
        <a:p>
          <a:r>
            <a:rPr lang="ca-ES" noProof="0" dirty="0" smtClean="0"/>
            <a:t>Assignar a un Centre de producció (CP)</a:t>
          </a:r>
          <a:endParaRPr lang="ca-ES" noProof="0" dirty="0"/>
        </a:p>
      </dgm:t>
    </dgm:pt>
    <dgm:pt modelId="{F80B6609-0B3D-4832-9B7E-C52299AD68BD}" type="parTrans" cxnId="{C788E9AC-EAE2-4F11-9549-7EFBCED62374}">
      <dgm:prSet/>
      <dgm:spPr/>
      <dgm:t>
        <a:bodyPr/>
        <a:lstStyle/>
        <a:p>
          <a:endParaRPr lang="es-ES"/>
        </a:p>
      </dgm:t>
    </dgm:pt>
    <dgm:pt modelId="{7A52F762-A6FB-4A84-BE1C-C066738A4F11}" type="sibTrans" cxnId="{C788E9AC-EAE2-4F11-9549-7EFBCED62374}">
      <dgm:prSet/>
      <dgm:spPr/>
      <dgm:t>
        <a:bodyPr/>
        <a:lstStyle/>
        <a:p>
          <a:endParaRPr lang="es-ES"/>
        </a:p>
      </dgm:t>
    </dgm:pt>
    <dgm:pt modelId="{C3BBFF1E-1248-4916-BC54-805EC7B8BE18}">
      <dgm:prSet phldrT="[Texto]"/>
      <dgm:spPr/>
      <dgm:t>
        <a:bodyPr/>
        <a:lstStyle/>
        <a:p>
          <a:r>
            <a:rPr lang="ca-ES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grup de coordinació tècnica AV</a:t>
          </a:r>
          <a:endParaRPr lang="ca-ES" noProof="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8466DD6-54EA-4B52-AD6A-A48BFC1B12E9}" type="parTrans" cxnId="{17977BA1-F592-4A26-9594-857CF03428BC}">
      <dgm:prSet/>
      <dgm:spPr/>
      <dgm:t>
        <a:bodyPr/>
        <a:lstStyle/>
        <a:p>
          <a:endParaRPr lang="es-ES"/>
        </a:p>
      </dgm:t>
    </dgm:pt>
    <dgm:pt modelId="{99437FE2-7DAE-48A3-8EBE-8214CF52D008}" type="sibTrans" cxnId="{17977BA1-F592-4A26-9594-857CF03428BC}">
      <dgm:prSet/>
      <dgm:spPr/>
      <dgm:t>
        <a:bodyPr/>
        <a:lstStyle/>
        <a:p>
          <a:endParaRPr lang="es-ES"/>
        </a:p>
      </dgm:t>
    </dgm:pt>
    <dgm:pt modelId="{06271E14-0F13-4D2B-A9A5-42C66D7B061E}">
      <dgm:prSet phldrT="[Texto]"/>
      <dgm:spPr/>
      <dgm:t>
        <a:bodyPr/>
        <a:lstStyle/>
        <a:p>
          <a:r>
            <a:rPr lang="ca-ES" noProof="0" dirty="0" smtClean="0"/>
            <a:t>Fer una reunió presencial per ampliar sol·licitud</a:t>
          </a:r>
          <a:endParaRPr lang="ca-ES" noProof="0" dirty="0"/>
        </a:p>
      </dgm:t>
    </dgm:pt>
    <dgm:pt modelId="{C0096B5B-68B0-4B0F-A769-847C89702BCA}" type="parTrans" cxnId="{D66A2FB2-869B-4B9E-BBA7-13ECA6A8FD9E}">
      <dgm:prSet/>
      <dgm:spPr/>
      <dgm:t>
        <a:bodyPr/>
        <a:lstStyle/>
        <a:p>
          <a:endParaRPr lang="es-ES"/>
        </a:p>
      </dgm:t>
    </dgm:pt>
    <dgm:pt modelId="{28AFE55D-64F3-4C15-8E76-C9DBC54AA3BF}" type="sibTrans" cxnId="{D66A2FB2-869B-4B9E-BBA7-13ECA6A8FD9E}">
      <dgm:prSet/>
      <dgm:spPr/>
      <dgm:t>
        <a:bodyPr/>
        <a:lstStyle/>
        <a:p>
          <a:endParaRPr lang="es-ES"/>
        </a:p>
      </dgm:t>
    </dgm:pt>
    <dgm:pt modelId="{70C907E8-B5AA-4E5B-B1B4-9A0D18FFCFD8}">
      <dgm:prSet phldrT="[Texto]"/>
      <dgm:spPr/>
      <dgm:t>
        <a:bodyPr/>
        <a:lstStyle/>
        <a:p>
          <a:r>
            <a:rPr lang="ca-ES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Sol·licitant i tècnic del CP</a:t>
          </a:r>
          <a:endParaRPr lang="ca-ES" noProof="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A70C8BFA-0526-400F-AA88-3FBDFB05AC9E}" type="parTrans" cxnId="{1A1EFA12-6972-4DD0-B87C-A30D5225F4DD}">
      <dgm:prSet/>
      <dgm:spPr/>
      <dgm:t>
        <a:bodyPr/>
        <a:lstStyle/>
        <a:p>
          <a:endParaRPr lang="es-ES"/>
        </a:p>
      </dgm:t>
    </dgm:pt>
    <dgm:pt modelId="{BDE90E35-D4A6-4F5D-8DEB-8F658CFD3DF0}" type="sibTrans" cxnId="{1A1EFA12-6972-4DD0-B87C-A30D5225F4DD}">
      <dgm:prSet/>
      <dgm:spPr/>
      <dgm:t>
        <a:bodyPr/>
        <a:lstStyle/>
        <a:p>
          <a:endParaRPr lang="es-ES"/>
        </a:p>
      </dgm:t>
    </dgm:pt>
    <dgm:pt modelId="{7D52D74B-E241-4D48-B367-4E91949D90AA}">
      <dgm:prSet phldrT="[Texto]"/>
      <dgm:spPr/>
      <dgm:t>
        <a:bodyPr/>
        <a:lstStyle/>
        <a:p>
          <a:r>
            <a:rPr lang="es-ES" dirty="0" err="1" smtClean="0"/>
            <a:t>Acceptació</a:t>
          </a:r>
          <a:r>
            <a:rPr lang="es-ES" dirty="0" smtClean="0"/>
            <a:t> formal</a:t>
          </a:r>
        </a:p>
        <a:p>
          <a:endParaRPr lang="es-ES" dirty="0"/>
        </a:p>
      </dgm:t>
    </dgm:pt>
    <dgm:pt modelId="{EE4BD378-E9B9-4705-9AAE-4939DDB2BE5B}" type="parTrans" cxnId="{62159EEB-3F69-4225-82A1-B7162021064C}">
      <dgm:prSet/>
      <dgm:spPr/>
      <dgm:t>
        <a:bodyPr/>
        <a:lstStyle/>
        <a:p>
          <a:endParaRPr lang="es-ES"/>
        </a:p>
      </dgm:t>
    </dgm:pt>
    <dgm:pt modelId="{7EEAEF01-D626-4613-A1E4-A033AC1118AC}" type="sibTrans" cxnId="{62159EEB-3F69-4225-82A1-B7162021064C}">
      <dgm:prSet/>
      <dgm:spPr/>
      <dgm:t>
        <a:bodyPr/>
        <a:lstStyle/>
        <a:p>
          <a:endParaRPr lang="es-ES"/>
        </a:p>
      </dgm:t>
    </dgm:pt>
    <dgm:pt modelId="{CE66E431-BB85-4014-AE70-19292AEB1AE7}">
      <dgm:prSet phldrT="[Texto]"/>
      <dgm:spPr/>
      <dgm:t>
        <a:bodyPr/>
        <a:lstStyle/>
        <a:p>
          <a:r>
            <a:rPr lang="ca-ES" noProof="0" dirty="0" smtClean="0"/>
            <a:t>Fer valoració econòmica i obtenir validació del/la sol·licitant</a:t>
          </a:r>
          <a:endParaRPr lang="ca-ES" noProof="0" dirty="0"/>
        </a:p>
      </dgm:t>
    </dgm:pt>
    <dgm:pt modelId="{9A643669-7C27-4284-92F4-56AEA644131D}" type="parTrans" cxnId="{F6B6573B-3AC4-415E-AF45-BD32830DCA26}">
      <dgm:prSet/>
      <dgm:spPr/>
      <dgm:t>
        <a:bodyPr/>
        <a:lstStyle/>
        <a:p>
          <a:endParaRPr lang="es-ES"/>
        </a:p>
      </dgm:t>
    </dgm:pt>
    <dgm:pt modelId="{F496DF10-B401-40CB-9628-4DC8718D9D66}" type="sibTrans" cxnId="{F6B6573B-3AC4-415E-AF45-BD32830DCA26}">
      <dgm:prSet/>
      <dgm:spPr/>
      <dgm:t>
        <a:bodyPr/>
        <a:lstStyle/>
        <a:p>
          <a:endParaRPr lang="es-ES"/>
        </a:p>
      </dgm:t>
    </dgm:pt>
    <dgm:pt modelId="{E2DE035F-966E-40F3-9973-373702A2CC88}">
      <dgm:prSet phldrT="[Texto]"/>
      <dgm:spPr/>
      <dgm:t>
        <a:bodyPr/>
        <a:lstStyle/>
        <a:p>
          <a:r>
            <a:rPr lang="ca-ES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ca-ES" noProof="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0F606E66-2979-4222-BBEF-5471D0762DE8}" type="parTrans" cxnId="{851A835D-51F1-4E4E-83DC-611F95DBF8C7}">
      <dgm:prSet/>
      <dgm:spPr/>
      <dgm:t>
        <a:bodyPr/>
        <a:lstStyle/>
        <a:p>
          <a:endParaRPr lang="es-ES"/>
        </a:p>
      </dgm:t>
    </dgm:pt>
    <dgm:pt modelId="{54D00EEB-ADD3-4EF5-B200-6764502D2C44}" type="sibTrans" cxnId="{851A835D-51F1-4E4E-83DC-611F95DBF8C7}">
      <dgm:prSet/>
      <dgm:spPr/>
      <dgm:t>
        <a:bodyPr/>
        <a:lstStyle/>
        <a:p>
          <a:endParaRPr lang="es-ES"/>
        </a:p>
      </dgm:t>
    </dgm:pt>
    <dgm:pt modelId="{7E47801A-3A48-405A-B376-91D38A529454}" type="pres">
      <dgm:prSet presAssocID="{8661BC8E-9326-4E4E-991F-188882067B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0F06B9-F22A-4CF4-A6F8-CEA861BD2802}" type="pres">
      <dgm:prSet presAssocID="{F08B3E03-E4E3-45A8-84A3-0F38F55B8345}" presName="composite" presStyleCnt="0"/>
      <dgm:spPr/>
    </dgm:pt>
    <dgm:pt modelId="{F74528A2-A24C-47EA-A4D9-825BCA351023}" type="pres">
      <dgm:prSet presAssocID="{F08B3E03-E4E3-45A8-84A3-0F38F55B8345}" presName="imagSh" presStyleLbl="b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9A6A08D-B630-4EF9-92F6-E26FB942390E}" type="pres">
      <dgm:prSet presAssocID="{F08B3E03-E4E3-45A8-84A3-0F38F55B8345}" presName="tx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722519-C079-41D4-B4E2-C6E7C41FBC5C}" type="pres">
      <dgm:prSet presAssocID="{DB1627E6-85F2-4403-A24E-185A3F32C424}" presName="sibTrans" presStyleLbl="sibTrans2D1" presStyleIdx="0" presStyleCnt="4"/>
      <dgm:spPr/>
      <dgm:t>
        <a:bodyPr/>
        <a:lstStyle/>
        <a:p>
          <a:endParaRPr lang="es-ES"/>
        </a:p>
      </dgm:t>
    </dgm:pt>
    <dgm:pt modelId="{2EEBAA55-68DC-42A5-8F5E-539C3A122BBD}" type="pres">
      <dgm:prSet presAssocID="{DB1627E6-85F2-4403-A24E-185A3F32C424}" presName="connTx" presStyleLbl="sibTrans2D1" presStyleIdx="0" presStyleCnt="4"/>
      <dgm:spPr/>
      <dgm:t>
        <a:bodyPr/>
        <a:lstStyle/>
        <a:p>
          <a:endParaRPr lang="es-ES"/>
        </a:p>
      </dgm:t>
    </dgm:pt>
    <dgm:pt modelId="{8EA3F151-D6BD-4A32-A50E-52E9EAB9EF16}" type="pres">
      <dgm:prSet presAssocID="{30B28924-C1FF-456A-B5DB-D484E025097E}" presName="composite" presStyleCnt="0"/>
      <dgm:spPr/>
    </dgm:pt>
    <dgm:pt modelId="{32B5E990-2554-40C5-A327-A823FA549835}" type="pres">
      <dgm:prSet presAssocID="{30B28924-C1FF-456A-B5DB-D484E025097E}" presName="imagSh" presStyleLbl="b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9AA75059-BE1E-4AAE-9EE6-F36B033469CE}" type="pres">
      <dgm:prSet presAssocID="{30B28924-C1FF-456A-B5DB-D484E025097E}" presName="tx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A2F8F5-3457-4CF3-86B9-3212C78E30A7}" type="pres">
      <dgm:prSet presAssocID="{7A52F762-A6FB-4A84-BE1C-C066738A4F11}" presName="sibTrans" presStyleLbl="sibTrans2D1" presStyleIdx="1" presStyleCnt="4"/>
      <dgm:spPr/>
      <dgm:t>
        <a:bodyPr/>
        <a:lstStyle/>
        <a:p>
          <a:endParaRPr lang="es-ES"/>
        </a:p>
      </dgm:t>
    </dgm:pt>
    <dgm:pt modelId="{C28BE46A-BC98-4B96-8D81-AF5B5E842372}" type="pres">
      <dgm:prSet presAssocID="{7A52F762-A6FB-4A84-BE1C-C066738A4F11}" presName="connTx" presStyleLbl="sibTrans2D1" presStyleIdx="1" presStyleCnt="4"/>
      <dgm:spPr/>
      <dgm:t>
        <a:bodyPr/>
        <a:lstStyle/>
        <a:p>
          <a:endParaRPr lang="es-ES"/>
        </a:p>
      </dgm:t>
    </dgm:pt>
    <dgm:pt modelId="{4070B986-6A23-462A-A77B-7BBFED6EEAE0}" type="pres">
      <dgm:prSet presAssocID="{06271E14-0F13-4D2B-A9A5-42C66D7B061E}" presName="composite" presStyleCnt="0"/>
      <dgm:spPr/>
    </dgm:pt>
    <dgm:pt modelId="{BA734E43-D265-4C7B-BF6D-F2EF81A08ACE}" type="pres">
      <dgm:prSet presAssocID="{06271E14-0F13-4D2B-A9A5-42C66D7B061E}" presName="imagSh" presStyleLbl="b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E74447C7-A587-4FB2-8BE1-259011DD69DD}" type="pres">
      <dgm:prSet presAssocID="{06271E14-0F13-4D2B-A9A5-42C66D7B061E}" presName="tx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A6250D-ACF3-450D-9943-FAA08C9A1F99}" type="pres">
      <dgm:prSet presAssocID="{28AFE55D-64F3-4C15-8E76-C9DBC54AA3BF}" presName="sibTrans" presStyleLbl="sibTrans2D1" presStyleIdx="2" presStyleCnt="4"/>
      <dgm:spPr/>
      <dgm:t>
        <a:bodyPr/>
        <a:lstStyle/>
        <a:p>
          <a:endParaRPr lang="es-ES"/>
        </a:p>
      </dgm:t>
    </dgm:pt>
    <dgm:pt modelId="{CFF65352-450A-4D0D-AC3B-5775D759C4DF}" type="pres">
      <dgm:prSet presAssocID="{28AFE55D-64F3-4C15-8E76-C9DBC54AA3BF}" presName="connTx" presStyleLbl="sibTrans2D1" presStyleIdx="2" presStyleCnt="4"/>
      <dgm:spPr/>
      <dgm:t>
        <a:bodyPr/>
        <a:lstStyle/>
        <a:p>
          <a:endParaRPr lang="es-ES"/>
        </a:p>
      </dgm:t>
    </dgm:pt>
    <dgm:pt modelId="{20298E17-07A8-4E1D-A618-F81AF4DB5221}" type="pres">
      <dgm:prSet presAssocID="{CE66E431-BB85-4014-AE70-19292AEB1AE7}" presName="composite" presStyleCnt="0"/>
      <dgm:spPr/>
    </dgm:pt>
    <dgm:pt modelId="{AC1BE597-4064-4D10-8919-0E4B2D6B8C25}" type="pres">
      <dgm:prSet presAssocID="{CE66E431-BB85-4014-AE70-19292AEB1AE7}" presName="imagSh" presStyleLbl="b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3DB4AAE5-8F29-4052-ADAF-5CC48F5AA1BF}" type="pres">
      <dgm:prSet presAssocID="{CE66E431-BB85-4014-AE70-19292AEB1AE7}" presName="tx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0BA772-E90C-4AC0-8D1D-690765CAB2BC}" type="pres">
      <dgm:prSet presAssocID="{F496DF10-B401-40CB-9628-4DC8718D9D66}" presName="sibTrans" presStyleLbl="sibTrans2D1" presStyleIdx="3" presStyleCnt="4"/>
      <dgm:spPr/>
      <dgm:t>
        <a:bodyPr/>
        <a:lstStyle/>
        <a:p>
          <a:endParaRPr lang="es-ES"/>
        </a:p>
      </dgm:t>
    </dgm:pt>
    <dgm:pt modelId="{B6F51719-902A-40CB-96FC-885695297DCC}" type="pres">
      <dgm:prSet presAssocID="{F496DF10-B401-40CB-9628-4DC8718D9D66}" presName="connTx" presStyleLbl="sibTrans2D1" presStyleIdx="3" presStyleCnt="4"/>
      <dgm:spPr/>
      <dgm:t>
        <a:bodyPr/>
        <a:lstStyle/>
        <a:p>
          <a:endParaRPr lang="es-ES"/>
        </a:p>
      </dgm:t>
    </dgm:pt>
    <dgm:pt modelId="{59D81426-6CF7-4F20-8182-A57B384099D4}" type="pres">
      <dgm:prSet presAssocID="{7D52D74B-E241-4D48-B367-4E91949D90AA}" presName="composite" presStyleCnt="0"/>
      <dgm:spPr/>
    </dgm:pt>
    <dgm:pt modelId="{8A22CCAB-1A90-4C0B-8608-7F5D4BCF240C}" type="pres">
      <dgm:prSet presAssocID="{7D52D74B-E241-4D48-B367-4E91949D90AA}" presName="imagSh" presStyleLbl="b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9603501-C79A-4D9A-A414-627720094197}" type="pres">
      <dgm:prSet presAssocID="{7D52D74B-E241-4D48-B367-4E91949D90AA}" presName="tx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DFA68B-9001-49B9-A6A2-CB5AF12FD099}" type="presOf" srcId="{E2DE035F-966E-40F3-9973-373702A2CC88}" destId="{3DB4AAE5-8F29-4052-ADAF-5CC48F5AA1BF}" srcOrd="0" destOrd="1" presId="urn:microsoft.com/office/officeart/2005/8/layout/hProcess10"/>
    <dgm:cxn modelId="{C3B7E796-9D7A-403E-AEA2-3004BEAD1E36}" type="presOf" srcId="{7A52F762-A6FB-4A84-BE1C-C066738A4F11}" destId="{5DA2F8F5-3457-4CF3-86B9-3212C78E30A7}" srcOrd="0" destOrd="0" presId="urn:microsoft.com/office/officeart/2005/8/layout/hProcess10"/>
    <dgm:cxn modelId="{B17C9D51-9E17-4C03-AF6A-C60367344312}" type="presOf" srcId="{C3BBFF1E-1248-4916-BC54-805EC7B8BE18}" destId="{9AA75059-BE1E-4AAE-9EE6-F36B033469CE}" srcOrd="0" destOrd="1" presId="urn:microsoft.com/office/officeart/2005/8/layout/hProcess10"/>
    <dgm:cxn modelId="{1A8CD58D-4AA0-4C7D-A1E8-5218DED8F0F8}" type="presOf" srcId="{28AFE55D-64F3-4C15-8E76-C9DBC54AA3BF}" destId="{CFF65352-450A-4D0D-AC3B-5775D759C4DF}" srcOrd="1" destOrd="0" presId="urn:microsoft.com/office/officeart/2005/8/layout/hProcess10"/>
    <dgm:cxn modelId="{F6B6573B-3AC4-415E-AF45-BD32830DCA26}" srcId="{8661BC8E-9326-4E4E-991F-188882067B8A}" destId="{CE66E431-BB85-4014-AE70-19292AEB1AE7}" srcOrd="3" destOrd="0" parTransId="{9A643669-7C27-4284-92F4-56AEA644131D}" sibTransId="{F496DF10-B401-40CB-9628-4DC8718D9D66}"/>
    <dgm:cxn modelId="{1A1EFA12-6972-4DD0-B87C-A30D5225F4DD}" srcId="{06271E14-0F13-4D2B-A9A5-42C66D7B061E}" destId="{70C907E8-B5AA-4E5B-B1B4-9A0D18FFCFD8}" srcOrd="0" destOrd="0" parTransId="{A70C8BFA-0526-400F-AA88-3FBDFB05AC9E}" sibTransId="{BDE90E35-D4A6-4F5D-8DEB-8F658CFD3DF0}"/>
    <dgm:cxn modelId="{D78883AE-A807-4FF2-AD0D-05C8C9F8883F}" type="presOf" srcId="{DB1627E6-85F2-4403-A24E-185A3F32C424}" destId="{2EEBAA55-68DC-42A5-8F5E-539C3A122BBD}" srcOrd="1" destOrd="0" presId="urn:microsoft.com/office/officeart/2005/8/layout/hProcess10"/>
    <dgm:cxn modelId="{38DC35DA-5830-4512-8275-EE3B18060EA0}" srcId="{F08B3E03-E4E3-45A8-84A3-0F38F55B8345}" destId="{FBDAC19A-DFBB-4D21-89DE-281A064C7BCB}" srcOrd="0" destOrd="0" parTransId="{2F2C5D13-6362-4152-81C6-9A9F870EA21C}" sibTransId="{CB7CC082-13B8-4DDE-8984-044653831CB4}"/>
    <dgm:cxn modelId="{738A4EE5-9396-4C84-856C-00FFC4246B3C}" type="presOf" srcId="{28AFE55D-64F3-4C15-8E76-C9DBC54AA3BF}" destId="{EDA6250D-ACF3-450D-9943-FAA08C9A1F99}" srcOrd="0" destOrd="0" presId="urn:microsoft.com/office/officeart/2005/8/layout/hProcess10"/>
    <dgm:cxn modelId="{D66A2FB2-869B-4B9E-BBA7-13ECA6A8FD9E}" srcId="{8661BC8E-9326-4E4E-991F-188882067B8A}" destId="{06271E14-0F13-4D2B-A9A5-42C66D7B061E}" srcOrd="2" destOrd="0" parTransId="{C0096B5B-68B0-4B0F-A769-847C89702BCA}" sibTransId="{28AFE55D-64F3-4C15-8E76-C9DBC54AA3BF}"/>
    <dgm:cxn modelId="{54F51649-73E6-4BAA-861A-7C3618269546}" type="presOf" srcId="{DB1627E6-85F2-4403-A24E-185A3F32C424}" destId="{04722519-C079-41D4-B4E2-C6E7C41FBC5C}" srcOrd="0" destOrd="0" presId="urn:microsoft.com/office/officeart/2005/8/layout/hProcess10"/>
    <dgm:cxn modelId="{8708DD3E-91D6-486B-90D9-0222C7CA8F56}" type="presOf" srcId="{70C907E8-B5AA-4E5B-B1B4-9A0D18FFCFD8}" destId="{E74447C7-A587-4FB2-8BE1-259011DD69DD}" srcOrd="0" destOrd="1" presId="urn:microsoft.com/office/officeart/2005/8/layout/hProcess10"/>
    <dgm:cxn modelId="{5D8C6A15-48B5-4A2F-A2F9-CF72755B01AE}" type="presOf" srcId="{F496DF10-B401-40CB-9628-4DC8718D9D66}" destId="{030BA772-E90C-4AC0-8D1D-690765CAB2BC}" srcOrd="0" destOrd="0" presId="urn:microsoft.com/office/officeart/2005/8/layout/hProcess10"/>
    <dgm:cxn modelId="{851A835D-51F1-4E4E-83DC-611F95DBF8C7}" srcId="{CE66E431-BB85-4014-AE70-19292AEB1AE7}" destId="{E2DE035F-966E-40F3-9973-373702A2CC88}" srcOrd="0" destOrd="0" parTransId="{0F606E66-2979-4222-BBEF-5471D0762DE8}" sibTransId="{54D00EEB-ADD3-4EF5-B200-6764502D2C44}"/>
    <dgm:cxn modelId="{3ADAE00B-5DEE-434A-BA1B-413684755852}" srcId="{8661BC8E-9326-4E4E-991F-188882067B8A}" destId="{F08B3E03-E4E3-45A8-84A3-0F38F55B8345}" srcOrd="0" destOrd="0" parTransId="{979A2B4C-F9A4-4467-A46B-F6D7DAA4EFF6}" sibTransId="{DB1627E6-85F2-4403-A24E-185A3F32C424}"/>
    <dgm:cxn modelId="{503B5316-D14A-407D-8897-304DB6F4FA03}" type="presOf" srcId="{7D52D74B-E241-4D48-B367-4E91949D90AA}" destId="{59603501-C79A-4D9A-A414-627720094197}" srcOrd="0" destOrd="0" presId="urn:microsoft.com/office/officeart/2005/8/layout/hProcess10"/>
    <dgm:cxn modelId="{C903AA52-70C6-47BF-AD88-F76102C4BC90}" type="presOf" srcId="{CE66E431-BB85-4014-AE70-19292AEB1AE7}" destId="{3DB4AAE5-8F29-4052-ADAF-5CC48F5AA1BF}" srcOrd="0" destOrd="0" presId="urn:microsoft.com/office/officeart/2005/8/layout/hProcess10"/>
    <dgm:cxn modelId="{0DCAC1AF-4663-42DA-A605-F5C07A62B53C}" type="presOf" srcId="{8661BC8E-9326-4E4E-991F-188882067B8A}" destId="{7E47801A-3A48-405A-B376-91D38A529454}" srcOrd="0" destOrd="0" presId="urn:microsoft.com/office/officeart/2005/8/layout/hProcess10"/>
    <dgm:cxn modelId="{37E0DE34-C1B4-4B91-8231-9FA2B73933F3}" type="presOf" srcId="{06271E14-0F13-4D2B-A9A5-42C66D7B061E}" destId="{E74447C7-A587-4FB2-8BE1-259011DD69DD}" srcOrd="0" destOrd="0" presId="urn:microsoft.com/office/officeart/2005/8/layout/hProcess10"/>
    <dgm:cxn modelId="{B94CFB11-399B-43CE-AA02-5A527E5967F0}" type="presOf" srcId="{30B28924-C1FF-456A-B5DB-D484E025097E}" destId="{9AA75059-BE1E-4AAE-9EE6-F36B033469CE}" srcOrd="0" destOrd="0" presId="urn:microsoft.com/office/officeart/2005/8/layout/hProcess10"/>
    <dgm:cxn modelId="{31A5A721-9BCD-477C-B636-EB113C8CC74D}" type="presOf" srcId="{7A52F762-A6FB-4A84-BE1C-C066738A4F11}" destId="{C28BE46A-BC98-4B96-8D81-AF5B5E842372}" srcOrd="1" destOrd="0" presId="urn:microsoft.com/office/officeart/2005/8/layout/hProcess10"/>
    <dgm:cxn modelId="{5EF8B88C-2324-4794-8C31-C768F0ADF840}" type="presOf" srcId="{FBDAC19A-DFBB-4D21-89DE-281A064C7BCB}" destId="{09A6A08D-B630-4EF9-92F6-E26FB942390E}" srcOrd="0" destOrd="1" presId="urn:microsoft.com/office/officeart/2005/8/layout/hProcess10"/>
    <dgm:cxn modelId="{D5F77448-7B61-4D8B-9C3D-AC975FA4CC82}" type="presOf" srcId="{F496DF10-B401-40CB-9628-4DC8718D9D66}" destId="{B6F51719-902A-40CB-96FC-885695297DCC}" srcOrd="1" destOrd="0" presId="urn:microsoft.com/office/officeart/2005/8/layout/hProcess10"/>
    <dgm:cxn modelId="{C788E9AC-EAE2-4F11-9549-7EFBCED62374}" srcId="{8661BC8E-9326-4E4E-991F-188882067B8A}" destId="{30B28924-C1FF-456A-B5DB-D484E025097E}" srcOrd="1" destOrd="0" parTransId="{F80B6609-0B3D-4832-9B7E-C52299AD68BD}" sibTransId="{7A52F762-A6FB-4A84-BE1C-C066738A4F11}"/>
    <dgm:cxn modelId="{1E565FE5-35E2-4839-B8A2-49CC25C4D3AE}" type="presOf" srcId="{F08B3E03-E4E3-45A8-84A3-0F38F55B8345}" destId="{09A6A08D-B630-4EF9-92F6-E26FB942390E}" srcOrd="0" destOrd="0" presId="urn:microsoft.com/office/officeart/2005/8/layout/hProcess10"/>
    <dgm:cxn modelId="{17977BA1-F592-4A26-9594-857CF03428BC}" srcId="{30B28924-C1FF-456A-B5DB-D484E025097E}" destId="{C3BBFF1E-1248-4916-BC54-805EC7B8BE18}" srcOrd="0" destOrd="0" parTransId="{78466DD6-54EA-4B52-AD6A-A48BFC1B12E9}" sibTransId="{99437FE2-7DAE-48A3-8EBE-8214CF52D008}"/>
    <dgm:cxn modelId="{62159EEB-3F69-4225-82A1-B7162021064C}" srcId="{8661BC8E-9326-4E4E-991F-188882067B8A}" destId="{7D52D74B-E241-4D48-B367-4E91949D90AA}" srcOrd="4" destOrd="0" parTransId="{EE4BD378-E9B9-4705-9AAE-4939DDB2BE5B}" sibTransId="{7EEAEF01-D626-4613-A1E4-A033AC1118AC}"/>
    <dgm:cxn modelId="{4478D80E-A3CB-49EF-91E9-E5D429FE32BC}" type="presParOf" srcId="{7E47801A-3A48-405A-B376-91D38A529454}" destId="{060F06B9-F22A-4CF4-A6F8-CEA861BD2802}" srcOrd="0" destOrd="0" presId="urn:microsoft.com/office/officeart/2005/8/layout/hProcess10"/>
    <dgm:cxn modelId="{1A875B2E-B0E8-4600-9F91-F6A7907AF40B}" type="presParOf" srcId="{060F06B9-F22A-4CF4-A6F8-CEA861BD2802}" destId="{F74528A2-A24C-47EA-A4D9-825BCA351023}" srcOrd="0" destOrd="0" presId="urn:microsoft.com/office/officeart/2005/8/layout/hProcess10"/>
    <dgm:cxn modelId="{DD72949E-D518-485D-92D8-AE5AB0F5490A}" type="presParOf" srcId="{060F06B9-F22A-4CF4-A6F8-CEA861BD2802}" destId="{09A6A08D-B630-4EF9-92F6-E26FB942390E}" srcOrd="1" destOrd="0" presId="urn:microsoft.com/office/officeart/2005/8/layout/hProcess10"/>
    <dgm:cxn modelId="{5BB6E56C-32BB-4A11-905A-0A0541E51174}" type="presParOf" srcId="{7E47801A-3A48-405A-B376-91D38A529454}" destId="{04722519-C079-41D4-B4E2-C6E7C41FBC5C}" srcOrd="1" destOrd="0" presId="urn:microsoft.com/office/officeart/2005/8/layout/hProcess10"/>
    <dgm:cxn modelId="{EC87CA52-66BB-4019-8094-A81BC4F89D04}" type="presParOf" srcId="{04722519-C079-41D4-B4E2-C6E7C41FBC5C}" destId="{2EEBAA55-68DC-42A5-8F5E-539C3A122BBD}" srcOrd="0" destOrd="0" presId="urn:microsoft.com/office/officeart/2005/8/layout/hProcess10"/>
    <dgm:cxn modelId="{B115A6B6-D181-40CF-97F3-7571DCB639B1}" type="presParOf" srcId="{7E47801A-3A48-405A-B376-91D38A529454}" destId="{8EA3F151-D6BD-4A32-A50E-52E9EAB9EF16}" srcOrd="2" destOrd="0" presId="urn:microsoft.com/office/officeart/2005/8/layout/hProcess10"/>
    <dgm:cxn modelId="{C9637D2F-D138-4D3A-AA8A-96DCF2E96497}" type="presParOf" srcId="{8EA3F151-D6BD-4A32-A50E-52E9EAB9EF16}" destId="{32B5E990-2554-40C5-A327-A823FA549835}" srcOrd="0" destOrd="0" presId="urn:microsoft.com/office/officeart/2005/8/layout/hProcess10"/>
    <dgm:cxn modelId="{352496D2-5B0A-4F79-B4AD-98B683A36A84}" type="presParOf" srcId="{8EA3F151-D6BD-4A32-A50E-52E9EAB9EF16}" destId="{9AA75059-BE1E-4AAE-9EE6-F36B033469CE}" srcOrd="1" destOrd="0" presId="urn:microsoft.com/office/officeart/2005/8/layout/hProcess10"/>
    <dgm:cxn modelId="{773ADA2D-2D37-48F8-9A68-F1BDCB423644}" type="presParOf" srcId="{7E47801A-3A48-405A-B376-91D38A529454}" destId="{5DA2F8F5-3457-4CF3-86B9-3212C78E30A7}" srcOrd="3" destOrd="0" presId="urn:microsoft.com/office/officeart/2005/8/layout/hProcess10"/>
    <dgm:cxn modelId="{14DCEF34-86DB-4FDC-8FCB-CA4D3470B832}" type="presParOf" srcId="{5DA2F8F5-3457-4CF3-86B9-3212C78E30A7}" destId="{C28BE46A-BC98-4B96-8D81-AF5B5E842372}" srcOrd="0" destOrd="0" presId="urn:microsoft.com/office/officeart/2005/8/layout/hProcess10"/>
    <dgm:cxn modelId="{42B7E9BC-F67B-49F6-AF8B-468D787C562A}" type="presParOf" srcId="{7E47801A-3A48-405A-B376-91D38A529454}" destId="{4070B986-6A23-462A-A77B-7BBFED6EEAE0}" srcOrd="4" destOrd="0" presId="urn:microsoft.com/office/officeart/2005/8/layout/hProcess10"/>
    <dgm:cxn modelId="{8CA8E679-3CF9-41C4-B45E-411CF5FE581E}" type="presParOf" srcId="{4070B986-6A23-462A-A77B-7BBFED6EEAE0}" destId="{BA734E43-D265-4C7B-BF6D-F2EF81A08ACE}" srcOrd="0" destOrd="0" presId="urn:microsoft.com/office/officeart/2005/8/layout/hProcess10"/>
    <dgm:cxn modelId="{C936EF9C-5700-42BF-B122-17DF80A0AD45}" type="presParOf" srcId="{4070B986-6A23-462A-A77B-7BBFED6EEAE0}" destId="{E74447C7-A587-4FB2-8BE1-259011DD69DD}" srcOrd="1" destOrd="0" presId="urn:microsoft.com/office/officeart/2005/8/layout/hProcess10"/>
    <dgm:cxn modelId="{F000A4B0-F481-4208-84A6-82CA9F16B481}" type="presParOf" srcId="{7E47801A-3A48-405A-B376-91D38A529454}" destId="{EDA6250D-ACF3-450D-9943-FAA08C9A1F99}" srcOrd="5" destOrd="0" presId="urn:microsoft.com/office/officeart/2005/8/layout/hProcess10"/>
    <dgm:cxn modelId="{F60C096D-D890-4997-AB9D-A246F05955FD}" type="presParOf" srcId="{EDA6250D-ACF3-450D-9943-FAA08C9A1F99}" destId="{CFF65352-450A-4D0D-AC3B-5775D759C4DF}" srcOrd="0" destOrd="0" presId="urn:microsoft.com/office/officeart/2005/8/layout/hProcess10"/>
    <dgm:cxn modelId="{3375352F-D256-442A-BE35-10C3EE71B250}" type="presParOf" srcId="{7E47801A-3A48-405A-B376-91D38A529454}" destId="{20298E17-07A8-4E1D-A618-F81AF4DB5221}" srcOrd="6" destOrd="0" presId="urn:microsoft.com/office/officeart/2005/8/layout/hProcess10"/>
    <dgm:cxn modelId="{DCFCEA65-0B32-4125-B9A8-93230477C282}" type="presParOf" srcId="{20298E17-07A8-4E1D-A618-F81AF4DB5221}" destId="{AC1BE597-4064-4D10-8919-0E4B2D6B8C25}" srcOrd="0" destOrd="0" presId="urn:microsoft.com/office/officeart/2005/8/layout/hProcess10"/>
    <dgm:cxn modelId="{6F3B53A9-5682-4229-A356-FF4B782DD2A1}" type="presParOf" srcId="{20298E17-07A8-4E1D-A618-F81AF4DB5221}" destId="{3DB4AAE5-8F29-4052-ADAF-5CC48F5AA1BF}" srcOrd="1" destOrd="0" presId="urn:microsoft.com/office/officeart/2005/8/layout/hProcess10"/>
    <dgm:cxn modelId="{5F3E038B-8688-421C-88B1-E516523E0B79}" type="presParOf" srcId="{7E47801A-3A48-405A-B376-91D38A529454}" destId="{030BA772-E90C-4AC0-8D1D-690765CAB2BC}" srcOrd="7" destOrd="0" presId="urn:microsoft.com/office/officeart/2005/8/layout/hProcess10"/>
    <dgm:cxn modelId="{646139AF-2265-440C-BB37-099BD39ACC88}" type="presParOf" srcId="{030BA772-E90C-4AC0-8D1D-690765CAB2BC}" destId="{B6F51719-902A-40CB-96FC-885695297DCC}" srcOrd="0" destOrd="0" presId="urn:microsoft.com/office/officeart/2005/8/layout/hProcess10"/>
    <dgm:cxn modelId="{41C80516-38CE-458F-96C9-663EA8EAD57F}" type="presParOf" srcId="{7E47801A-3A48-405A-B376-91D38A529454}" destId="{59D81426-6CF7-4F20-8182-A57B384099D4}" srcOrd="8" destOrd="0" presId="urn:microsoft.com/office/officeart/2005/8/layout/hProcess10"/>
    <dgm:cxn modelId="{FEB8E3AE-4E10-4014-8640-9C3A0EC0FE76}" type="presParOf" srcId="{59D81426-6CF7-4F20-8182-A57B384099D4}" destId="{8A22CCAB-1A90-4C0B-8608-7F5D4BCF240C}" srcOrd="0" destOrd="0" presId="urn:microsoft.com/office/officeart/2005/8/layout/hProcess10"/>
    <dgm:cxn modelId="{BA64A96A-FD50-45BF-8415-20F0D464EC19}" type="presParOf" srcId="{59D81426-6CF7-4F20-8182-A57B384099D4}" destId="{59603501-C79A-4D9A-A414-62772009419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C5D8F-1E7C-4CFB-B10C-4282DB601C2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A942901-CB30-4F9B-9DDB-727DA6B83922}">
      <dgm:prSet phldrT="[Texto]" custT="1"/>
      <dgm:spPr/>
      <dgm:t>
        <a:bodyPr/>
        <a:lstStyle/>
        <a:p>
          <a:r>
            <a:rPr lang="es-ES" sz="1400" dirty="0" err="1" smtClean="0"/>
            <a:t>Desenvolupament</a:t>
          </a:r>
          <a:r>
            <a:rPr lang="es-ES" sz="1400" dirty="0" smtClean="0"/>
            <a:t> del </a:t>
          </a:r>
          <a:r>
            <a:rPr lang="es-ES" sz="1400" dirty="0" err="1" smtClean="0"/>
            <a:t>producte</a:t>
          </a:r>
          <a:endParaRPr lang="es-ES" sz="1400" dirty="0" smtClean="0"/>
        </a:p>
        <a:p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es-ES" sz="1100" dirty="0"/>
        </a:p>
      </dgm:t>
    </dgm:pt>
    <dgm:pt modelId="{70F08AB0-5CC4-4B54-A72C-66F865A851B6}" type="parTrans" cxnId="{36E37529-EC37-4919-9245-6A40CFC8B84C}">
      <dgm:prSet/>
      <dgm:spPr/>
      <dgm:t>
        <a:bodyPr/>
        <a:lstStyle/>
        <a:p>
          <a:endParaRPr lang="es-ES"/>
        </a:p>
      </dgm:t>
    </dgm:pt>
    <dgm:pt modelId="{0D5961D6-9D68-40B6-8A7B-4EB3C8A083E9}" type="sibTrans" cxnId="{36E37529-EC37-4919-9245-6A40CFC8B84C}">
      <dgm:prSet/>
      <dgm:spPr/>
      <dgm:t>
        <a:bodyPr/>
        <a:lstStyle/>
        <a:p>
          <a:endParaRPr lang="es-ES"/>
        </a:p>
      </dgm:t>
    </dgm:pt>
    <dgm:pt modelId="{F07B3523-1438-441C-8E38-55C4FED8EAB6}">
      <dgm:prSet phldrT="[Texto]" custT="1"/>
      <dgm:spPr/>
      <dgm:t>
        <a:bodyPr/>
        <a:lstStyle/>
        <a:p>
          <a:r>
            <a:rPr lang="es-ES" sz="1400" dirty="0" smtClean="0"/>
            <a:t>Pujar </a:t>
          </a:r>
          <a:r>
            <a:rPr lang="es-ES" sz="1400" dirty="0" err="1" smtClean="0"/>
            <a:t>continguts</a:t>
          </a:r>
          <a:r>
            <a:rPr lang="es-ES" sz="1400" dirty="0" smtClean="0"/>
            <a:t> a la videoteca</a:t>
          </a:r>
        </a:p>
        <a:p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es-ES" sz="11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BF766EB-764E-42A5-9539-97E1D9B06531}" type="parTrans" cxnId="{EA3840E2-887E-438E-9FDD-D1C2D61F9486}">
      <dgm:prSet/>
      <dgm:spPr/>
      <dgm:t>
        <a:bodyPr/>
        <a:lstStyle/>
        <a:p>
          <a:endParaRPr lang="es-ES"/>
        </a:p>
      </dgm:t>
    </dgm:pt>
    <dgm:pt modelId="{B569F94D-7584-4DCE-A93F-D4F19B503AA2}" type="sibTrans" cxnId="{EA3840E2-887E-438E-9FDD-D1C2D61F9486}">
      <dgm:prSet/>
      <dgm:spPr/>
      <dgm:t>
        <a:bodyPr/>
        <a:lstStyle/>
        <a:p>
          <a:endParaRPr lang="es-ES"/>
        </a:p>
      </dgm:t>
    </dgm:pt>
    <dgm:pt modelId="{5637F3AF-1374-45AB-9A79-20DFD52EBB71}">
      <dgm:prSet phldrT="[Texto]" custT="1"/>
      <dgm:spPr/>
      <dgm:t>
        <a:bodyPr/>
        <a:lstStyle/>
        <a:p>
          <a:r>
            <a:rPr lang="es-ES" sz="1400" dirty="0" smtClean="0"/>
            <a:t>Entrar </a:t>
          </a:r>
          <a:r>
            <a:rPr lang="es-ES" sz="1400" dirty="0" err="1" smtClean="0"/>
            <a:t>metadades</a:t>
          </a:r>
          <a:endParaRPr lang="es-ES" sz="1400" dirty="0" smtClean="0"/>
        </a:p>
        <a:p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SBDA</a:t>
          </a:r>
          <a:endParaRPr lang="es-ES" sz="11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206FB87F-DBF8-43B1-A2A4-A587314E4E60}" type="parTrans" cxnId="{C1AEC401-E301-4833-83A3-7B7807DB5AC6}">
      <dgm:prSet/>
      <dgm:spPr/>
      <dgm:t>
        <a:bodyPr/>
        <a:lstStyle/>
        <a:p>
          <a:endParaRPr lang="es-ES"/>
        </a:p>
      </dgm:t>
    </dgm:pt>
    <dgm:pt modelId="{9B275F57-EF84-47AF-AA0A-0BD70D83E17C}" type="sibTrans" cxnId="{C1AEC401-E301-4833-83A3-7B7807DB5AC6}">
      <dgm:prSet/>
      <dgm:spPr/>
      <dgm:t>
        <a:bodyPr/>
        <a:lstStyle/>
        <a:p>
          <a:endParaRPr lang="es-ES"/>
        </a:p>
      </dgm:t>
    </dgm:pt>
    <dgm:pt modelId="{848F7B04-FF83-43C1-98CE-CD2F5BAE8179}">
      <dgm:prSet custT="1"/>
      <dgm:spPr/>
      <dgm:t>
        <a:bodyPr/>
        <a:lstStyle/>
        <a:p>
          <a:r>
            <a:rPr lang="es-ES" sz="1400" dirty="0" smtClean="0"/>
            <a:t>Re-Validar </a:t>
          </a:r>
          <a:r>
            <a:rPr lang="es-ES" sz="1400" dirty="0" smtClean="0"/>
            <a:t>la Q </a:t>
          </a:r>
        </a:p>
        <a:p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</a:t>
          </a:r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ICE, SCP, </a:t>
          </a:r>
          <a:r>
            <a:rPr lang="es-ES" sz="1100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Comissió</a:t>
          </a:r>
          <a:r>
            <a:rPr lang="es-ES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es-ES" sz="1100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acadèmica</a:t>
          </a:r>
          <a:endParaRPr lang="es-ES" sz="11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ED6C1295-63B1-4581-A3F5-2802170EBBEC}" type="parTrans" cxnId="{984E8A0F-7849-41CA-8709-FBC539C2D726}">
      <dgm:prSet/>
      <dgm:spPr/>
      <dgm:t>
        <a:bodyPr/>
        <a:lstStyle/>
        <a:p>
          <a:endParaRPr lang="es-ES"/>
        </a:p>
      </dgm:t>
    </dgm:pt>
    <dgm:pt modelId="{614F0B63-784F-40F7-A49D-1EED121C32CE}" type="sibTrans" cxnId="{984E8A0F-7849-41CA-8709-FBC539C2D726}">
      <dgm:prSet/>
      <dgm:spPr/>
      <dgm:t>
        <a:bodyPr/>
        <a:lstStyle/>
        <a:p>
          <a:endParaRPr lang="es-ES"/>
        </a:p>
      </dgm:t>
    </dgm:pt>
    <dgm:pt modelId="{EFEECA2B-A73F-45CC-86BC-FECDE8A11275}">
      <dgm:prSet/>
      <dgm:spPr/>
      <dgm:t>
        <a:bodyPr/>
        <a:lstStyle/>
        <a:p>
          <a:r>
            <a:rPr lang="es-ES" dirty="0" smtClean="0"/>
            <a:t>Publicar i </a:t>
          </a:r>
          <a:r>
            <a:rPr lang="es-ES" dirty="0" err="1" smtClean="0"/>
            <a:t>tancar</a:t>
          </a:r>
          <a:endParaRPr lang="es-ES" dirty="0"/>
        </a:p>
      </dgm:t>
    </dgm:pt>
    <dgm:pt modelId="{0BD4AA41-4332-442D-AD87-7228FEB589DA}" type="parTrans" cxnId="{012825A4-DF95-4C9C-9C37-0F7FEECDF63F}">
      <dgm:prSet/>
      <dgm:spPr/>
      <dgm:t>
        <a:bodyPr/>
        <a:lstStyle/>
        <a:p>
          <a:endParaRPr lang="es-ES"/>
        </a:p>
      </dgm:t>
    </dgm:pt>
    <dgm:pt modelId="{B5A46F4A-E3D5-4EFB-AF2A-EA479D8D1B92}" type="sibTrans" cxnId="{012825A4-DF95-4C9C-9C37-0F7FEECDF63F}">
      <dgm:prSet/>
      <dgm:spPr/>
      <dgm:t>
        <a:bodyPr/>
        <a:lstStyle/>
        <a:p>
          <a:endParaRPr lang="es-ES"/>
        </a:p>
      </dgm:t>
    </dgm:pt>
    <dgm:pt modelId="{07E1C6F0-5B59-4DA9-9B27-B79123ABC387}" type="pres">
      <dgm:prSet presAssocID="{2D5C5D8F-1E7C-4CFB-B10C-4282DB601C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417CEC-B350-4106-972C-A88B5FEC23B1}" type="pres">
      <dgm:prSet presAssocID="{6A942901-CB30-4F9B-9DDB-727DA6B83922}" presName="composite" presStyleCnt="0"/>
      <dgm:spPr/>
    </dgm:pt>
    <dgm:pt modelId="{BFAFADDE-5D97-4F29-9F87-E31AF64EACC0}" type="pres">
      <dgm:prSet presAssocID="{6A942901-CB30-4F9B-9DDB-727DA6B83922}" presName="imagSh" presStyleLbl="b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FB59CE7-6E98-47AF-B784-F44A2BF97792}" type="pres">
      <dgm:prSet presAssocID="{6A942901-CB30-4F9B-9DDB-727DA6B83922}" presName="tx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DDF4EF-2B2F-4766-A253-CBA5F4A052A6}" type="pres">
      <dgm:prSet presAssocID="{0D5961D6-9D68-40B6-8A7B-4EB3C8A083E9}" presName="sibTrans" presStyleLbl="sibTrans2D1" presStyleIdx="0" presStyleCnt="4"/>
      <dgm:spPr/>
      <dgm:t>
        <a:bodyPr/>
        <a:lstStyle/>
        <a:p>
          <a:endParaRPr lang="es-ES"/>
        </a:p>
      </dgm:t>
    </dgm:pt>
    <dgm:pt modelId="{32B9BBC5-E65E-4E9E-AF4E-228458930136}" type="pres">
      <dgm:prSet presAssocID="{0D5961D6-9D68-40B6-8A7B-4EB3C8A083E9}" presName="connTx" presStyleLbl="sibTrans2D1" presStyleIdx="0" presStyleCnt="4"/>
      <dgm:spPr/>
      <dgm:t>
        <a:bodyPr/>
        <a:lstStyle/>
        <a:p>
          <a:endParaRPr lang="es-ES"/>
        </a:p>
      </dgm:t>
    </dgm:pt>
    <dgm:pt modelId="{24313110-EB55-4D18-9AFD-97A2799BC1BB}" type="pres">
      <dgm:prSet presAssocID="{F07B3523-1438-441C-8E38-55C4FED8EAB6}" presName="composite" presStyleCnt="0"/>
      <dgm:spPr/>
    </dgm:pt>
    <dgm:pt modelId="{5DC302FF-A0A7-432D-97D5-EB24A4F7C2B1}" type="pres">
      <dgm:prSet presAssocID="{F07B3523-1438-441C-8E38-55C4FED8EAB6}" presName="imagSh" presStyleLbl="b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FCA46DE5-A591-40F8-B9D2-8701C2746B75}" type="pres">
      <dgm:prSet presAssocID="{F07B3523-1438-441C-8E38-55C4FED8EAB6}" presName="tx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C0718-3591-4068-A8CF-202A2EBE75A0}" type="pres">
      <dgm:prSet presAssocID="{B569F94D-7584-4DCE-A93F-D4F19B503AA2}" presName="sibTrans" presStyleLbl="sibTrans2D1" presStyleIdx="1" presStyleCnt="4"/>
      <dgm:spPr/>
      <dgm:t>
        <a:bodyPr/>
        <a:lstStyle/>
        <a:p>
          <a:endParaRPr lang="es-ES"/>
        </a:p>
      </dgm:t>
    </dgm:pt>
    <dgm:pt modelId="{30DD982C-74E9-48F3-B6DF-B4426B9DE375}" type="pres">
      <dgm:prSet presAssocID="{B569F94D-7584-4DCE-A93F-D4F19B503AA2}" presName="connTx" presStyleLbl="sibTrans2D1" presStyleIdx="1" presStyleCnt="4"/>
      <dgm:spPr/>
      <dgm:t>
        <a:bodyPr/>
        <a:lstStyle/>
        <a:p>
          <a:endParaRPr lang="es-ES"/>
        </a:p>
      </dgm:t>
    </dgm:pt>
    <dgm:pt modelId="{A9B5F253-4E1B-4797-BC22-12AC00B9918F}" type="pres">
      <dgm:prSet presAssocID="{5637F3AF-1374-45AB-9A79-20DFD52EBB71}" presName="composite" presStyleCnt="0"/>
      <dgm:spPr/>
    </dgm:pt>
    <dgm:pt modelId="{F9F65B30-F2C3-4B3F-815E-C3506C144558}" type="pres">
      <dgm:prSet presAssocID="{5637F3AF-1374-45AB-9A79-20DFD52EBB71}" presName="imagSh" presStyleLbl="b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83197E9-0A60-495D-92C5-8E05CF15A0B1}" type="pres">
      <dgm:prSet presAssocID="{5637F3AF-1374-45AB-9A79-20DFD52EBB71}" presName="tx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2803D2-118F-4F02-BE6E-203A09B3EEB7}" type="pres">
      <dgm:prSet presAssocID="{9B275F57-EF84-47AF-AA0A-0BD70D83E17C}" presName="sibTrans" presStyleLbl="sibTrans2D1" presStyleIdx="2" presStyleCnt="4"/>
      <dgm:spPr/>
      <dgm:t>
        <a:bodyPr/>
        <a:lstStyle/>
        <a:p>
          <a:endParaRPr lang="es-ES"/>
        </a:p>
      </dgm:t>
    </dgm:pt>
    <dgm:pt modelId="{D4CEA360-172D-4B15-A9BC-AFAB4BE5BBC6}" type="pres">
      <dgm:prSet presAssocID="{9B275F57-EF84-47AF-AA0A-0BD70D83E17C}" presName="connTx" presStyleLbl="sibTrans2D1" presStyleIdx="2" presStyleCnt="4"/>
      <dgm:spPr/>
      <dgm:t>
        <a:bodyPr/>
        <a:lstStyle/>
        <a:p>
          <a:endParaRPr lang="es-ES"/>
        </a:p>
      </dgm:t>
    </dgm:pt>
    <dgm:pt modelId="{189D240F-B17E-405D-9FC2-7F4C016E33D3}" type="pres">
      <dgm:prSet presAssocID="{848F7B04-FF83-43C1-98CE-CD2F5BAE8179}" presName="composite" presStyleCnt="0"/>
      <dgm:spPr/>
    </dgm:pt>
    <dgm:pt modelId="{170039C3-551A-4A7E-9D27-08AB2D5342AA}" type="pres">
      <dgm:prSet presAssocID="{848F7B04-FF83-43C1-98CE-CD2F5BAE8179}" presName="imagSh" presStyleLbl="bgImgPlace1" presStyleIdx="3" presStyleCnt="5" custAng="0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a-ES"/>
        </a:p>
      </dgm:t>
    </dgm:pt>
    <dgm:pt modelId="{132B7000-A148-4137-AC98-8AE656413B7F}" type="pres">
      <dgm:prSet presAssocID="{848F7B04-FF83-43C1-98CE-CD2F5BAE8179}" presName="tx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11023C-F6F7-4030-991C-D2C237054E43}" type="pres">
      <dgm:prSet presAssocID="{614F0B63-784F-40F7-A49D-1EED121C32CE}" presName="sibTrans" presStyleLbl="sibTrans2D1" presStyleIdx="3" presStyleCnt="4"/>
      <dgm:spPr/>
      <dgm:t>
        <a:bodyPr/>
        <a:lstStyle/>
        <a:p>
          <a:endParaRPr lang="es-ES"/>
        </a:p>
      </dgm:t>
    </dgm:pt>
    <dgm:pt modelId="{9C7E496F-002B-4368-A445-2187D37001DC}" type="pres">
      <dgm:prSet presAssocID="{614F0B63-784F-40F7-A49D-1EED121C32CE}" presName="connTx" presStyleLbl="sibTrans2D1" presStyleIdx="3" presStyleCnt="4"/>
      <dgm:spPr/>
      <dgm:t>
        <a:bodyPr/>
        <a:lstStyle/>
        <a:p>
          <a:endParaRPr lang="es-ES"/>
        </a:p>
      </dgm:t>
    </dgm:pt>
    <dgm:pt modelId="{0E4754C3-9EB1-4149-88E7-3DE16598E3A9}" type="pres">
      <dgm:prSet presAssocID="{EFEECA2B-A73F-45CC-86BC-FECDE8A11275}" presName="composite" presStyleCnt="0"/>
      <dgm:spPr/>
    </dgm:pt>
    <dgm:pt modelId="{32D676C0-A306-4900-BDDE-5ECB5A0D5023}" type="pres">
      <dgm:prSet presAssocID="{EFEECA2B-A73F-45CC-86BC-FECDE8A11275}" presName="imagSh" presStyleLbl="b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735DFBD0-6397-4812-9EF6-EB7DF016EE06}" type="pres">
      <dgm:prSet presAssocID="{EFEECA2B-A73F-45CC-86BC-FECDE8A11275}" presName="tx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0E420C-4D81-4141-BE81-CF6F1D076CFC}" type="presOf" srcId="{9B275F57-EF84-47AF-AA0A-0BD70D83E17C}" destId="{E32803D2-118F-4F02-BE6E-203A09B3EEB7}" srcOrd="0" destOrd="0" presId="urn:microsoft.com/office/officeart/2005/8/layout/hProcess10"/>
    <dgm:cxn modelId="{03BB201F-387E-4056-BCB1-D57A64B28E76}" type="presOf" srcId="{6A942901-CB30-4F9B-9DDB-727DA6B83922}" destId="{7FB59CE7-6E98-47AF-B784-F44A2BF97792}" srcOrd="0" destOrd="0" presId="urn:microsoft.com/office/officeart/2005/8/layout/hProcess10"/>
    <dgm:cxn modelId="{33D427F4-56C7-4CFD-9974-F52E38CB5AFD}" type="presOf" srcId="{F07B3523-1438-441C-8E38-55C4FED8EAB6}" destId="{FCA46DE5-A591-40F8-B9D2-8701C2746B75}" srcOrd="0" destOrd="0" presId="urn:microsoft.com/office/officeart/2005/8/layout/hProcess10"/>
    <dgm:cxn modelId="{C1AEC401-E301-4833-83A3-7B7807DB5AC6}" srcId="{2D5C5D8F-1E7C-4CFB-B10C-4282DB601C22}" destId="{5637F3AF-1374-45AB-9A79-20DFD52EBB71}" srcOrd="2" destOrd="0" parTransId="{206FB87F-DBF8-43B1-A2A4-A587314E4E60}" sibTransId="{9B275F57-EF84-47AF-AA0A-0BD70D83E17C}"/>
    <dgm:cxn modelId="{6CA38207-AA73-4E9A-B41B-5D9CE746DA99}" type="presOf" srcId="{614F0B63-784F-40F7-A49D-1EED121C32CE}" destId="{9C7E496F-002B-4368-A445-2187D37001DC}" srcOrd="1" destOrd="0" presId="urn:microsoft.com/office/officeart/2005/8/layout/hProcess10"/>
    <dgm:cxn modelId="{971ABC9B-E37B-4BE6-A6C7-80304D3708C9}" type="presOf" srcId="{848F7B04-FF83-43C1-98CE-CD2F5BAE8179}" destId="{132B7000-A148-4137-AC98-8AE656413B7F}" srcOrd="0" destOrd="0" presId="urn:microsoft.com/office/officeart/2005/8/layout/hProcess10"/>
    <dgm:cxn modelId="{8D1837F8-59C9-4D55-A760-869E27238CB8}" type="presOf" srcId="{0D5961D6-9D68-40B6-8A7B-4EB3C8A083E9}" destId="{16DDF4EF-2B2F-4766-A253-CBA5F4A052A6}" srcOrd="0" destOrd="0" presId="urn:microsoft.com/office/officeart/2005/8/layout/hProcess10"/>
    <dgm:cxn modelId="{002FAC2D-559A-4358-A928-CFA375DAF0A4}" type="presOf" srcId="{B569F94D-7584-4DCE-A93F-D4F19B503AA2}" destId="{E18C0718-3591-4068-A8CF-202A2EBE75A0}" srcOrd="0" destOrd="0" presId="urn:microsoft.com/office/officeart/2005/8/layout/hProcess10"/>
    <dgm:cxn modelId="{02DE36CD-D2F2-4E23-90F3-B908AF576B41}" type="presOf" srcId="{9B275F57-EF84-47AF-AA0A-0BD70D83E17C}" destId="{D4CEA360-172D-4B15-A9BC-AFAB4BE5BBC6}" srcOrd="1" destOrd="0" presId="urn:microsoft.com/office/officeart/2005/8/layout/hProcess10"/>
    <dgm:cxn modelId="{63BD4F03-8EF2-4102-B19E-69C184D667FE}" type="presOf" srcId="{B569F94D-7584-4DCE-A93F-D4F19B503AA2}" destId="{30DD982C-74E9-48F3-B6DF-B4426B9DE375}" srcOrd="1" destOrd="0" presId="urn:microsoft.com/office/officeart/2005/8/layout/hProcess10"/>
    <dgm:cxn modelId="{36E37529-EC37-4919-9245-6A40CFC8B84C}" srcId="{2D5C5D8F-1E7C-4CFB-B10C-4282DB601C22}" destId="{6A942901-CB30-4F9B-9DDB-727DA6B83922}" srcOrd="0" destOrd="0" parTransId="{70F08AB0-5CC4-4B54-A72C-66F865A851B6}" sibTransId="{0D5961D6-9D68-40B6-8A7B-4EB3C8A083E9}"/>
    <dgm:cxn modelId="{012825A4-DF95-4C9C-9C37-0F7FEECDF63F}" srcId="{2D5C5D8F-1E7C-4CFB-B10C-4282DB601C22}" destId="{EFEECA2B-A73F-45CC-86BC-FECDE8A11275}" srcOrd="4" destOrd="0" parTransId="{0BD4AA41-4332-442D-AD87-7228FEB589DA}" sibTransId="{B5A46F4A-E3D5-4EFB-AF2A-EA479D8D1B92}"/>
    <dgm:cxn modelId="{2AAD474A-E314-4567-9CA9-D5FD1566E886}" type="presOf" srcId="{5637F3AF-1374-45AB-9A79-20DFD52EBB71}" destId="{083197E9-0A60-495D-92C5-8E05CF15A0B1}" srcOrd="0" destOrd="0" presId="urn:microsoft.com/office/officeart/2005/8/layout/hProcess10"/>
    <dgm:cxn modelId="{7F18E3F3-7D57-43D7-ADD8-F45AE85B718B}" type="presOf" srcId="{2D5C5D8F-1E7C-4CFB-B10C-4282DB601C22}" destId="{07E1C6F0-5B59-4DA9-9B27-B79123ABC387}" srcOrd="0" destOrd="0" presId="urn:microsoft.com/office/officeart/2005/8/layout/hProcess10"/>
    <dgm:cxn modelId="{C48A1F23-2082-410C-AFB2-49B6A40BB27E}" type="presOf" srcId="{EFEECA2B-A73F-45CC-86BC-FECDE8A11275}" destId="{735DFBD0-6397-4812-9EF6-EB7DF016EE06}" srcOrd="0" destOrd="0" presId="urn:microsoft.com/office/officeart/2005/8/layout/hProcess10"/>
    <dgm:cxn modelId="{7656B78B-FFFF-4897-8350-0E3EA7C547BB}" type="presOf" srcId="{614F0B63-784F-40F7-A49D-1EED121C32CE}" destId="{4111023C-F6F7-4030-991C-D2C237054E43}" srcOrd="0" destOrd="0" presId="urn:microsoft.com/office/officeart/2005/8/layout/hProcess10"/>
    <dgm:cxn modelId="{A8BD72F9-C658-41C4-ACE8-4C3B14F7D1C8}" type="presOf" srcId="{0D5961D6-9D68-40B6-8A7B-4EB3C8A083E9}" destId="{32B9BBC5-E65E-4E9E-AF4E-228458930136}" srcOrd="1" destOrd="0" presId="urn:microsoft.com/office/officeart/2005/8/layout/hProcess10"/>
    <dgm:cxn modelId="{984E8A0F-7849-41CA-8709-FBC539C2D726}" srcId="{2D5C5D8F-1E7C-4CFB-B10C-4282DB601C22}" destId="{848F7B04-FF83-43C1-98CE-CD2F5BAE8179}" srcOrd="3" destOrd="0" parTransId="{ED6C1295-63B1-4581-A3F5-2802170EBBEC}" sibTransId="{614F0B63-784F-40F7-A49D-1EED121C32CE}"/>
    <dgm:cxn modelId="{EA3840E2-887E-438E-9FDD-D1C2D61F9486}" srcId="{2D5C5D8F-1E7C-4CFB-B10C-4282DB601C22}" destId="{F07B3523-1438-441C-8E38-55C4FED8EAB6}" srcOrd="1" destOrd="0" parTransId="{7BF766EB-764E-42A5-9539-97E1D9B06531}" sibTransId="{B569F94D-7584-4DCE-A93F-D4F19B503AA2}"/>
    <dgm:cxn modelId="{8477E938-44BC-4CA2-9DE1-0763C4F4C060}" type="presParOf" srcId="{07E1C6F0-5B59-4DA9-9B27-B79123ABC387}" destId="{B0417CEC-B350-4106-972C-A88B5FEC23B1}" srcOrd="0" destOrd="0" presId="urn:microsoft.com/office/officeart/2005/8/layout/hProcess10"/>
    <dgm:cxn modelId="{6C265E86-54D1-4E1C-89A3-B212380763FA}" type="presParOf" srcId="{B0417CEC-B350-4106-972C-A88B5FEC23B1}" destId="{BFAFADDE-5D97-4F29-9F87-E31AF64EACC0}" srcOrd="0" destOrd="0" presId="urn:microsoft.com/office/officeart/2005/8/layout/hProcess10"/>
    <dgm:cxn modelId="{C86D24A0-9DCE-48CD-AD2A-D3A8F125C129}" type="presParOf" srcId="{B0417CEC-B350-4106-972C-A88B5FEC23B1}" destId="{7FB59CE7-6E98-47AF-B784-F44A2BF97792}" srcOrd="1" destOrd="0" presId="urn:microsoft.com/office/officeart/2005/8/layout/hProcess10"/>
    <dgm:cxn modelId="{0C16E006-4F23-411D-AB92-0E338B8B2C55}" type="presParOf" srcId="{07E1C6F0-5B59-4DA9-9B27-B79123ABC387}" destId="{16DDF4EF-2B2F-4766-A253-CBA5F4A052A6}" srcOrd="1" destOrd="0" presId="urn:microsoft.com/office/officeart/2005/8/layout/hProcess10"/>
    <dgm:cxn modelId="{33FE403C-B223-426B-93F6-BD220EF28D7B}" type="presParOf" srcId="{16DDF4EF-2B2F-4766-A253-CBA5F4A052A6}" destId="{32B9BBC5-E65E-4E9E-AF4E-228458930136}" srcOrd="0" destOrd="0" presId="urn:microsoft.com/office/officeart/2005/8/layout/hProcess10"/>
    <dgm:cxn modelId="{B653D2F9-05EF-481D-A79E-FAC58AF3484A}" type="presParOf" srcId="{07E1C6F0-5B59-4DA9-9B27-B79123ABC387}" destId="{24313110-EB55-4D18-9AFD-97A2799BC1BB}" srcOrd="2" destOrd="0" presId="urn:microsoft.com/office/officeart/2005/8/layout/hProcess10"/>
    <dgm:cxn modelId="{0C716AB4-BF0E-48C9-A8F6-32ED56F36FB2}" type="presParOf" srcId="{24313110-EB55-4D18-9AFD-97A2799BC1BB}" destId="{5DC302FF-A0A7-432D-97D5-EB24A4F7C2B1}" srcOrd="0" destOrd="0" presId="urn:microsoft.com/office/officeart/2005/8/layout/hProcess10"/>
    <dgm:cxn modelId="{542950F9-5BAC-4AD5-A35F-E0E07E327132}" type="presParOf" srcId="{24313110-EB55-4D18-9AFD-97A2799BC1BB}" destId="{FCA46DE5-A591-40F8-B9D2-8701C2746B75}" srcOrd="1" destOrd="0" presId="urn:microsoft.com/office/officeart/2005/8/layout/hProcess10"/>
    <dgm:cxn modelId="{2F8094AD-37C5-4E6A-B255-2F404CC416D6}" type="presParOf" srcId="{07E1C6F0-5B59-4DA9-9B27-B79123ABC387}" destId="{E18C0718-3591-4068-A8CF-202A2EBE75A0}" srcOrd="3" destOrd="0" presId="urn:microsoft.com/office/officeart/2005/8/layout/hProcess10"/>
    <dgm:cxn modelId="{7CD49BC1-1B52-4E05-AE08-6D31AE6BAFD0}" type="presParOf" srcId="{E18C0718-3591-4068-A8CF-202A2EBE75A0}" destId="{30DD982C-74E9-48F3-B6DF-B4426B9DE375}" srcOrd="0" destOrd="0" presId="urn:microsoft.com/office/officeart/2005/8/layout/hProcess10"/>
    <dgm:cxn modelId="{E07AB726-F04C-4085-9637-33B5BD3B74F2}" type="presParOf" srcId="{07E1C6F0-5B59-4DA9-9B27-B79123ABC387}" destId="{A9B5F253-4E1B-4797-BC22-12AC00B9918F}" srcOrd="4" destOrd="0" presId="urn:microsoft.com/office/officeart/2005/8/layout/hProcess10"/>
    <dgm:cxn modelId="{BAEACB56-322E-4581-A96F-DF29D5E39CB6}" type="presParOf" srcId="{A9B5F253-4E1B-4797-BC22-12AC00B9918F}" destId="{F9F65B30-F2C3-4B3F-815E-C3506C144558}" srcOrd="0" destOrd="0" presId="urn:microsoft.com/office/officeart/2005/8/layout/hProcess10"/>
    <dgm:cxn modelId="{987C1881-B7CF-4125-8C23-4CC4539EC831}" type="presParOf" srcId="{A9B5F253-4E1B-4797-BC22-12AC00B9918F}" destId="{083197E9-0A60-495D-92C5-8E05CF15A0B1}" srcOrd="1" destOrd="0" presId="urn:microsoft.com/office/officeart/2005/8/layout/hProcess10"/>
    <dgm:cxn modelId="{FC6D1DB8-5A75-4953-A4CC-23233D77160A}" type="presParOf" srcId="{07E1C6F0-5B59-4DA9-9B27-B79123ABC387}" destId="{E32803D2-118F-4F02-BE6E-203A09B3EEB7}" srcOrd="5" destOrd="0" presId="urn:microsoft.com/office/officeart/2005/8/layout/hProcess10"/>
    <dgm:cxn modelId="{A50269EE-121C-4A29-BF17-42E8BCE2FCED}" type="presParOf" srcId="{E32803D2-118F-4F02-BE6E-203A09B3EEB7}" destId="{D4CEA360-172D-4B15-A9BC-AFAB4BE5BBC6}" srcOrd="0" destOrd="0" presId="urn:microsoft.com/office/officeart/2005/8/layout/hProcess10"/>
    <dgm:cxn modelId="{40E1548B-FA95-4CDF-A346-653D868ED1FA}" type="presParOf" srcId="{07E1C6F0-5B59-4DA9-9B27-B79123ABC387}" destId="{189D240F-B17E-405D-9FC2-7F4C016E33D3}" srcOrd="6" destOrd="0" presId="urn:microsoft.com/office/officeart/2005/8/layout/hProcess10"/>
    <dgm:cxn modelId="{D9884EB1-8DDB-45A8-9AD1-14DBA4F8DADC}" type="presParOf" srcId="{189D240F-B17E-405D-9FC2-7F4C016E33D3}" destId="{170039C3-551A-4A7E-9D27-08AB2D5342AA}" srcOrd="0" destOrd="0" presId="urn:microsoft.com/office/officeart/2005/8/layout/hProcess10"/>
    <dgm:cxn modelId="{190E3D32-F416-41B9-AA69-70A3C08003F4}" type="presParOf" srcId="{189D240F-B17E-405D-9FC2-7F4C016E33D3}" destId="{132B7000-A148-4137-AC98-8AE656413B7F}" srcOrd="1" destOrd="0" presId="urn:microsoft.com/office/officeart/2005/8/layout/hProcess10"/>
    <dgm:cxn modelId="{D4C1C81F-427D-475F-B713-73C13D51936B}" type="presParOf" srcId="{07E1C6F0-5B59-4DA9-9B27-B79123ABC387}" destId="{4111023C-F6F7-4030-991C-D2C237054E43}" srcOrd="7" destOrd="0" presId="urn:microsoft.com/office/officeart/2005/8/layout/hProcess10"/>
    <dgm:cxn modelId="{0DB86540-052A-46A0-9B23-475A662B834E}" type="presParOf" srcId="{4111023C-F6F7-4030-991C-D2C237054E43}" destId="{9C7E496F-002B-4368-A445-2187D37001DC}" srcOrd="0" destOrd="0" presId="urn:microsoft.com/office/officeart/2005/8/layout/hProcess10"/>
    <dgm:cxn modelId="{2F3E8B9E-1475-4568-BE30-3E57CEB6F21E}" type="presParOf" srcId="{07E1C6F0-5B59-4DA9-9B27-B79123ABC387}" destId="{0E4754C3-9EB1-4149-88E7-3DE16598E3A9}" srcOrd="8" destOrd="0" presId="urn:microsoft.com/office/officeart/2005/8/layout/hProcess10"/>
    <dgm:cxn modelId="{198E439F-EC52-43CF-A06E-0706CD26B074}" type="presParOf" srcId="{0E4754C3-9EB1-4149-88E7-3DE16598E3A9}" destId="{32D676C0-A306-4900-BDDE-5ECB5A0D5023}" srcOrd="0" destOrd="0" presId="urn:microsoft.com/office/officeart/2005/8/layout/hProcess10"/>
    <dgm:cxn modelId="{D2210D5D-AC3B-49D5-8FFF-E5734E2E6FF1}" type="presParOf" srcId="{0E4754C3-9EB1-4149-88E7-3DE16598E3A9}" destId="{735DFBD0-6397-4812-9EF6-EB7DF016EE0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528A2-A24C-47EA-A4D9-825BCA351023}">
      <dsp:nvSpPr>
        <dsp:cNvPr id="0" name=""/>
        <dsp:cNvSpPr/>
      </dsp:nvSpPr>
      <dsp:spPr>
        <a:xfrm>
          <a:off x="6424" y="1280426"/>
          <a:ext cx="1501965" cy="15019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6A08D-B630-4EF9-92F6-E26FB942390E}">
      <dsp:nvSpPr>
        <dsp:cNvPr id="0" name=""/>
        <dsp:cNvSpPr/>
      </dsp:nvSpPr>
      <dsp:spPr>
        <a:xfrm>
          <a:off x="250930" y="2181605"/>
          <a:ext cx="1501965" cy="1501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Entrar </a:t>
          </a:r>
          <a:r>
            <a:rPr lang="es-ES" sz="1500" kern="1200" dirty="0" err="1" smtClean="0"/>
            <a:t>formulari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petició</a:t>
          </a:r>
          <a:endParaRPr lang="es-E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</a:t>
          </a:r>
          <a:r>
            <a:rPr lang="es-ES" sz="1200" kern="1200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sol·licitant</a:t>
          </a:r>
          <a:endParaRPr lang="es-ES" sz="12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94921" y="2225596"/>
        <a:ext cx="1413983" cy="1413983"/>
      </dsp:txXfrm>
    </dsp:sp>
    <dsp:sp modelId="{04722519-C079-41D4-B4E2-C6E7C41FBC5C}">
      <dsp:nvSpPr>
        <dsp:cNvPr id="0" name=""/>
        <dsp:cNvSpPr/>
      </dsp:nvSpPr>
      <dsp:spPr>
        <a:xfrm>
          <a:off x="1797701" y="1850958"/>
          <a:ext cx="289311" cy="3609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797701" y="1923138"/>
        <a:ext cx="202518" cy="216541"/>
      </dsp:txXfrm>
    </dsp:sp>
    <dsp:sp modelId="{32B5E990-2554-40C5-A327-A823FA549835}">
      <dsp:nvSpPr>
        <dsp:cNvPr id="0" name=""/>
        <dsp:cNvSpPr/>
      </dsp:nvSpPr>
      <dsp:spPr>
        <a:xfrm>
          <a:off x="2334994" y="1280426"/>
          <a:ext cx="1501965" cy="15019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75059-BE1E-4AAE-9EE6-F36B033469CE}">
      <dsp:nvSpPr>
        <dsp:cNvPr id="0" name=""/>
        <dsp:cNvSpPr/>
      </dsp:nvSpPr>
      <dsp:spPr>
        <a:xfrm>
          <a:off x="2579500" y="2181605"/>
          <a:ext cx="1501965" cy="1501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Assignar a un Centre de producció (CP)</a:t>
          </a:r>
          <a:endParaRPr lang="ca-ES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200" kern="1200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grup de coordinació tècnica AV</a:t>
          </a:r>
          <a:endParaRPr lang="ca-ES" sz="1200" kern="1200" noProof="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623491" y="2225596"/>
        <a:ext cx="1413983" cy="1413983"/>
      </dsp:txXfrm>
    </dsp:sp>
    <dsp:sp modelId="{5DA2F8F5-3457-4CF3-86B9-3212C78E30A7}">
      <dsp:nvSpPr>
        <dsp:cNvPr id="0" name=""/>
        <dsp:cNvSpPr/>
      </dsp:nvSpPr>
      <dsp:spPr>
        <a:xfrm>
          <a:off x="4126271" y="1850958"/>
          <a:ext cx="289311" cy="3609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126271" y="1923138"/>
        <a:ext cx="202518" cy="216541"/>
      </dsp:txXfrm>
    </dsp:sp>
    <dsp:sp modelId="{BA734E43-D265-4C7B-BF6D-F2EF81A08ACE}">
      <dsp:nvSpPr>
        <dsp:cNvPr id="0" name=""/>
        <dsp:cNvSpPr/>
      </dsp:nvSpPr>
      <dsp:spPr>
        <a:xfrm>
          <a:off x="4663564" y="1280426"/>
          <a:ext cx="1501965" cy="15019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447C7-A587-4FB2-8BE1-259011DD69DD}">
      <dsp:nvSpPr>
        <dsp:cNvPr id="0" name=""/>
        <dsp:cNvSpPr/>
      </dsp:nvSpPr>
      <dsp:spPr>
        <a:xfrm>
          <a:off x="4908070" y="2181605"/>
          <a:ext cx="1501965" cy="1501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Fer una reunió presencial per ampliar sol·licitud</a:t>
          </a:r>
          <a:endParaRPr lang="ca-ES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200" kern="1200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Sol·licitant i tècnic del CP</a:t>
          </a:r>
          <a:endParaRPr lang="ca-ES" sz="1200" kern="1200" noProof="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952061" y="2225596"/>
        <a:ext cx="1413983" cy="1413983"/>
      </dsp:txXfrm>
    </dsp:sp>
    <dsp:sp modelId="{EDA6250D-ACF3-450D-9943-FAA08C9A1F99}">
      <dsp:nvSpPr>
        <dsp:cNvPr id="0" name=""/>
        <dsp:cNvSpPr/>
      </dsp:nvSpPr>
      <dsp:spPr>
        <a:xfrm>
          <a:off x="6454841" y="1850958"/>
          <a:ext cx="289311" cy="3609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6454841" y="1923138"/>
        <a:ext cx="202518" cy="216541"/>
      </dsp:txXfrm>
    </dsp:sp>
    <dsp:sp modelId="{AC1BE597-4064-4D10-8919-0E4B2D6B8C25}">
      <dsp:nvSpPr>
        <dsp:cNvPr id="0" name=""/>
        <dsp:cNvSpPr/>
      </dsp:nvSpPr>
      <dsp:spPr>
        <a:xfrm>
          <a:off x="6992134" y="1280426"/>
          <a:ext cx="1501965" cy="15019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4AAE5-8F29-4052-ADAF-5CC48F5AA1BF}">
      <dsp:nvSpPr>
        <dsp:cNvPr id="0" name=""/>
        <dsp:cNvSpPr/>
      </dsp:nvSpPr>
      <dsp:spPr>
        <a:xfrm>
          <a:off x="7236640" y="2181605"/>
          <a:ext cx="1501965" cy="1501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Fer valoració econòmica i obtenir validació del/la sol·licitant</a:t>
          </a:r>
          <a:endParaRPr lang="ca-ES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200" kern="1200" noProof="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ca-ES" sz="1200" kern="1200" noProof="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7280631" y="2225596"/>
        <a:ext cx="1413983" cy="1413983"/>
      </dsp:txXfrm>
    </dsp:sp>
    <dsp:sp modelId="{030BA772-E90C-4AC0-8D1D-690765CAB2BC}">
      <dsp:nvSpPr>
        <dsp:cNvPr id="0" name=""/>
        <dsp:cNvSpPr/>
      </dsp:nvSpPr>
      <dsp:spPr>
        <a:xfrm>
          <a:off x="8783411" y="1850958"/>
          <a:ext cx="289311" cy="3609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8783411" y="1923138"/>
        <a:ext cx="202518" cy="216541"/>
      </dsp:txXfrm>
    </dsp:sp>
    <dsp:sp modelId="{8A22CCAB-1A90-4C0B-8608-7F5D4BCF240C}">
      <dsp:nvSpPr>
        <dsp:cNvPr id="0" name=""/>
        <dsp:cNvSpPr/>
      </dsp:nvSpPr>
      <dsp:spPr>
        <a:xfrm>
          <a:off x="9320704" y="1280426"/>
          <a:ext cx="1501965" cy="15019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03501-C79A-4D9A-A414-627720094197}">
      <dsp:nvSpPr>
        <dsp:cNvPr id="0" name=""/>
        <dsp:cNvSpPr/>
      </dsp:nvSpPr>
      <dsp:spPr>
        <a:xfrm>
          <a:off x="9565210" y="2181605"/>
          <a:ext cx="1501965" cy="1501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err="1" smtClean="0"/>
            <a:t>Acceptació</a:t>
          </a:r>
          <a:r>
            <a:rPr lang="es-ES" sz="1500" kern="1200" dirty="0" smtClean="0"/>
            <a:t> formal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9609201" y="2225596"/>
        <a:ext cx="1413983" cy="1413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FADDE-5D97-4F29-9F87-E31AF64EACC0}">
      <dsp:nvSpPr>
        <dsp:cNvPr id="0" name=""/>
        <dsp:cNvSpPr/>
      </dsp:nvSpPr>
      <dsp:spPr>
        <a:xfrm>
          <a:off x="6511" y="1475242"/>
          <a:ext cx="1522299" cy="15222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59CE7-6E98-47AF-B784-F44A2BF97792}">
      <dsp:nvSpPr>
        <dsp:cNvPr id="0" name=""/>
        <dsp:cNvSpPr/>
      </dsp:nvSpPr>
      <dsp:spPr>
        <a:xfrm>
          <a:off x="254327" y="2388622"/>
          <a:ext cx="1522299" cy="1522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Desenvolupament</a:t>
          </a:r>
          <a:r>
            <a:rPr lang="es-ES" sz="1400" kern="1200" dirty="0" smtClean="0"/>
            <a:t> del </a:t>
          </a:r>
          <a:r>
            <a:rPr lang="es-ES" sz="1400" kern="1200" dirty="0" err="1" smtClean="0"/>
            <a:t>producte</a:t>
          </a: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es-ES" sz="1100" kern="1200" dirty="0"/>
        </a:p>
      </dsp:txBody>
      <dsp:txXfrm>
        <a:off x="298914" y="2433209"/>
        <a:ext cx="1433125" cy="1433125"/>
      </dsp:txXfrm>
    </dsp:sp>
    <dsp:sp modelId="{16DDF4EF-2B2F-4766-A253-CBA5F4A052A6}">
      <dsp:nvSpPr>
        <dsp:cNvPr id="0" name=""/>
        <dsp:cNvSpPr/>
      </dsp:nvSpPr>
      <dsp:spPr>
        <a:xfrm>
          <a:off x="1822039" y="2053498"/>
          <a:ext cx="293228" cy="3657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>
        <a:off x="1822039" y="2126655"/>
        <a:ext cx="205260" cy="219473"/>
      </dsp:txXfrm>
    </dsp:sp>
    <dsp:sp modelId="{5DC302FF-A0A7-432D-97D5-EB24A4F7C2B1}">
      <dsp:nvSpPr>
        <dsp:cNvPr id="0" name=""/>
        <dsp:cNvSpPr/>
      </dsp:nvSpPr>
      <dsp:spPr>
        <a:xfrm>
          <a:off x="2366607" y="1475242"/>
          <a:ext cx="1522299" cy="15222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46DE5-A591-40F8-B9D2-8701C2746B75}">
      <dsp:nvSpPr>
        <dsp:cNvPr id="0" name=""/>
        <dsp:cNvSpPr/>
      </dsp:nvSpPr>
      <dsp:spPr>
        <a:xfrm>
          <a:off x="2614423" y="2388622"/>
          <a:ext cx="1522299" cy="1522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Pujar </a:t>
          </a:r>
          <a:r>
            <a:rPr lang="es-ES" sz="1400" kern="1200" dirty="0" err="1" smtClean="0"/>
            <a:t>continguts</a:t>
          </a:r>
          <a:r>
            <a:rPr lang="es-ES" sz="1400" kern="1200" dirty="0" smtClean="0"/>
            <a:t> a la videoteca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CP</a:t>
          </a:r>
          <a:endParaRPr lang="es-ES" sz="11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659010" y="2433209"/>
        <a:ext cx="1433125" cy="1433125"/>
      </dsp:txXfrm>
    </dsp:sp>
    <dsp:sp modelId="{E18C0718-3591-4068-A8CF-202A2EBE75A0}">
      <dsp:nvSpPr>
        <dsp:cNvPr id="0" name=""/>
        <dsp:cNvSpPr/>
      </dsp:nvSpPr>
      <dsp:spPr>
        <a:xfrm>
          <a:off x="4182135" y="2053498"/>
          <a:ext cx="293228" cy="3657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>
        <a:off x="4182135" y="2126655"/>
        <a:ext cx="205260" cy="219473"/>
      </dsp:txXfrm>
    </dsp:sp>
    <dsp:sp modelId="{F9F65B30-F2C3-4B3F-815E-C3506C144558}">
      <dsp:nvSpPr>
        <dsp:cNvPr id="0" name=""/>
        <dsp:cNvSpPr/>
      </dsp:nvSpPr>
      <dsp:spPr>
        <a:xfrm>
          <a:off x="4726702" y="1475242"/>
          <a:ext cx="1522299" cy="15222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197E9-0A60-495D-92C5-8E05CF15A0B1}">
      <dsp:nvSpPr>
        <dsp:cNvPr id="0" name=""/>
        <dsp:cNvSpPr/>
      </dsp:nvSpPr>
      <dsp:spPr>
        <a:xfrm>
          <a:off x="4974519" y="2388622"/>
          <a:ext cx="1522299" cy="1522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Entrar </a:t>
          </a:r>
          <a:r>
            <a:rPr lang="es-ES" sz="1400" kern="1200" dirty="0" err="1" smtClean="0"/>
            <a:t>metadades</a:t>
          </a: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SBDA</a:t>
          </a:r>
          <a:endParaRPr lang="es-ES" sz="11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5019106" y="2433209"/>
        <a:ext cx="1433125" cy="1433125"/>
      </dsp:txXfrm>
    </dsp:sp>
    <dsp:sp modelId="{E32803D2-118F-4F02-BE6E-203A09B3EEB7}">
      <dsp:nvSpPr>
        <dsp:cNvPr id="0" name=""/>
        <dsp:cNvSpPr/>
      </dsp:nvSpPr>
      <dsp:spPr>
        <a:xfrm>
          <a:off x="6542231" y="2053498"/>
          <a:ext cx="293228" cy="3657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>
        <a:off x="6542231" y="2126655"/>
        <a:ext cx="205260" cy="219473"/>
      </dsp:txXfrm>
    </dsp:sp>
    <dsp:sp modelId="{170039C3-551A-4A7E-9D27-08AB2D5342AA}">
      <dsp:nvSpPr>
        <dsp:cNvPr id="0" name=""/>
        <dsp:cNvSpPr/>
      </dsp:nvSpPr>
      <dsp:spPr>
        <a:xfrm>
          <a:off x="7086798" y="1475242"/>
          <a:ext cx="1522299" cy="15222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B7000-A148-4137-AC98-8AE656413B7F}">
      <dsp:nvSpPr>
        <dsp:cNvPr id="0" name=""/>
        <dsp:cNvSpPr/>
      </dsp:nvSpPr>
      <dsp:spPr>
        <a:xfrm>
          <a:off x="7334614" y="2388622"/>
          <a:ext cx="1522299" cy="1522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Re-Validar </a:t>
          </a:r>
          <a:r>
            <a:rPr lang="es-ES" sz="1400" kern="1200" dirty="0" smtClean="0"/>
            <a:t>la Q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QUI: </a:t>
          </a: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ICE, SCP, </a:t>
          </a:r>
          <a:r>
            <a:rPr lang="es-ES" sz="1100" kern="1200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Comissió</a:t>
          </a:r>
          <a:r>
            <a:rPr lang="es-ES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es-ES" sz="1100" kern="1200" dirty="0" err="1" smtClean="0">
              <a:solidFill>
                <a:schemeClr val="accent4">
                  <a:lumMod val="60000"/>
                  <a:lumOff val="40000"/>
                </a:schemeClr>
              </a:solidFill>
            </a:rPr>
            <a:t>acadèmica</a:t>
          </a:r>
          <a:endParaRPr lang="es-ES" sz="11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7379201" y="2433209"/>
        <a:ext cx="1433125" cy="1433125"/>
      </dsp:txXfrm>
    </dsp:sp>
    <dsp:sp modelId="{4111023C-F6F7-4030-991C-D2C237054E43}">
      <dsp:nvSpPr>
        <dsp:cNvPr id="0" name=""/>
        <dsp:cNvSpPr/>
      </dsp:nvSpPr>
      <dsp:spPr>
        <a:xfrm>
          <a:off x="8902327" y="2053498"/>
          <a:ext cx="293228" cy="3657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>
        <a:off x="8902327" y="2126655"/>
        <a:ext cx="205260" cy="219473"/>
      </dsp:txXfrm>
    </dsp:sp>
    <dsp:sp modelId="{32D676C0-A306-4900-BDDE-5ECB5A0D5023}">
      <dsp:nvSpPr>
        <dsp:cNvPr id="0" name=""/>
        <dsp:cNvSpPr/>
      </dsp:nvSpPr>
      <dsp:spPr>
        <a:xfrm>
          <a:off x="9446894" y="1475242"/>
          <a:ext cx="1522299" cy="15222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DFBD0-6397-4812-9EF6-EB7DF016EE06}">
      <dsp:nvSpPr>
        <dsp:cNvPr id="0" name=""/>
        <dsp:cNvSpPr/>
      </dsp:nvSpPr>
      <dsp:spPr>
        <a:xfrm>
          <a:off x="9694710" y="2388622"/>
          <a:ext cx="1522299" cy="1522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Publicar i </a:t>
          </a:r>
          <a:r>
            <a:rPr lang="es-ES" sz="2900" kern="1200" dirty="0" err="1" smtClean="0"/>
            <a:t>tancar</a:t>
          </a:r>
          <a:endParaRPr lang="es-ES" sz="2900" kern="1200" dirty="0"/>
        </a:p>
      </dsp:txBody>
      <dsp:txXfrm>
        <a:off x="9739297" y="2433209"/>
        <a:ext cx="1433125" cy="143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73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1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90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75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74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28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4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17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98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78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76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ylist.upc.edu/wws/info/ct-audiovisuals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serveistic.upc.edu/ca/produccio-audiovisual/el-servei/formulari-sol-licituds/sol-licituds-produccio-audiovisual-upc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hyperlink" Target="https://comunitatsv2.upc.edu/audiovisuals/documents/documents-de-treball/checklist-items-per-a-valoracio-economica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comunitatsv2.upc.edu/audiovisuals/documents/documents-de-treball/checklist-items-duna-sol-licitu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PROCEDIMENT RECEPCIÓ I GESTIÓ DE SOL·LICITUDS DE PROJECTES AUDIOVISUALS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54633"/>
          </a:xfrm>
        </p:spPr>
        <p:txBody>
          <a:bodyPr>
            <a:normAutofit fontScale="85000" lnSpcReduction="20000"/>
          </a:bodyPr>
          <a:lstStyle/>
          <a:p>
            <a:pPr algn="r"/>
            <a:endParaRPr lang="es-ES" dirty="0" smtClean="0"/>
          </a:p>
          <a:p>
            <a:r>
              <a:rPr lang="ca-ES" dirty="0" smtClean="0">
                <a:solidFill>
                  <a:srgbClr val="00B050"/>
                </a:solidFill>
              </a:rPr>
              <a:t>Cas de sol·licituds simples. Les sol·licituds de projectes grans o vinculades a convocatòries compartiran part del procediment, però comptaran amb una valoració de la Comissió acadèmica i tindran una via d’entrada diferent.</a:t>
            </a:r>
          </a:p>
          <a:p>
            <a:pPr algn="r"/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CETIC 19/JUNY/2018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513051"/>
              </p:ext>
            </p:extLst>
          </p:nvPr>
        </p:nvGraphicFramePr>
        <p:xfrm>
          <a:off x="221225" y="1082842"/>
          <a:ext cx="11073600" cy="496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a la derecha con bandas 5"/>
          <p:cNvSpPr/>
          <p:nvPr/>
        </p:nvSpPr>
        <p:spPr>
          <a:xfrm>
            <a:off x="11475299" y="2899611"/>
            <a:ext cx="601579" cy="481263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40632" y="180474"/>
            <a:ext cx="648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Procediment</a:t>
            </a:r>
            <a:r>
              <a:rPr lang="es-ES" b="1" dirty="0" smtClean="0"/>
              <a:t> </a:t>
            </a:r>
            <a:r>
              <a:rPr lang="es-ES" b="1" dirty="0" err="1" smtClean="0"/>
              <a:t>sol·licitud</a:t>
            </a:r>
            <a:r>
              <a:rPr lang="es-ES" b="1" dirty="0" smtClean="0"/>
              <a:t> (1/2)</a:t>
            </a:r>
            <a:endParaRPr lang="es-ES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469232" y="4944979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formulari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 smtClean="0">
                <a:solidFill>
                  <a:schemeClr val="bg1"/>
                </a:solidFill>
                <a:hlinkClick r:id="rId7"/>
              </a:rPr>
              <a:t>serveistic.upc.edu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829750" y="4944979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  <a:hlinkClick r:id="rId8"/>
              </a:rPr>
              <a:t>mylist</a:t>
            </a:r>
            <a:r>
              <a:rPr lang="es-ES" sz="1200" dirty="0" smtClean="0">
                <a:solidFill>
                  <a:schemeClr val="bg1"/>
                </a:solidFill>
              </a:rPr>
              <a:t> i sistema de </a:t>
            </a:r>
            <a:r>
              <a:rPr lang="es-ES" sz="1200" dirty="0" err="1" smtClean="0">
                <a:solidFill>
                  <a:schemeClr val="bg1"/>
                </a:solidFill>
              </a:rPr>
              <a:t>tiquets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102304" y="4944979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  <a:hlinkClick r:id="rId9"/>
              </a:rPr>
              <a:t>checklist</a:t>
            </a:r>
            <a:r>
              <a:rPr lang="es-ES" sz="1200" dirty="0" smtClean="0">
                <a:solidFill>
                  <a:schemeClr val="bg1"/>
                </a:solidFill>
                <a:hlinkClick r:id="rId9"/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  <a:hlinkClick r:id="rId9"/>
              </a:rPr>
              <a:t>comú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7434559" y="4944979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</a:t>
            </a:r>
            <a:r>
              <a:rPr lang="es-ES" sz="1200" dirty="0" smtClean="0">
                <a:solidFill>
                  <a:schemeClr val="bg1"/>
                </a:solidFill>
                <a:hlinkClick r:id="rId10"/>
              </a:rPr>
              <a:t>: plantilla </a:t>
            </a:r>
            <a:r>
              <a:rPr lang="ca-ES" sz="1200" dirty="0" smtClean="0">
                <a:solidFill>
                  <a:schemeClr val="bg1"/>
                </a:solidFill>
                <a:hlinkClick r:id="rId10"/>
              </a:rPr>
              <a:t>econòmica</a:t>
            </a:r>
            <a:r>
              <a:rPr lang="es-ES" sz="1200" dirty="0" smtClean="0">
                <a:solidFill>
                  <a:schemeClr val="bg1"/>
                </a:solidFill>
                <a:hlinkClick r:id="rId10"/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</a:rPr>
              <a:t>comú</a:t>
            </a:r>
            <a:r>
              <a:rPr lang="es-ES" sz="1200" dirty="0" smtClean="0">
                <a:solidFill>
                  <a:schemeClr val="bg1"/>
                </a:solidFill>
              </a:rPr>
              <a:t> i sistema de </a:t>
            </a:r>
            <a:r>
              <a:rPr lang="es-ES" sz="1200" dirty="0" err="1" smtClean="0">
                <a:solidFill>
                  <a:schemeClr val="bg1"/>
                </a:solidFill>
              </a:rPr>
              <a:t>tiquets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766814" y="4944979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tiquet</a:t>
            </a:r>
            <a:r>
              <a:rPr lang="es-ES" sz="1200" dirty="0" smtClean="0">
                <a:solidFill>
                  <a:schemeClr val="bg1"/>
                </a:solidFill>
              </a:rPr>
              <a:t> i </a:t>
            </a:r>
            <a:r>
              <a:rPr lang="es-ES" sz="1200" dirty="0" err="1" smtClean="0">
                <a:solidFill>
                  <a:schemeClr val="bg1"/>
                </a:solidFill>
              </a:rPr>
              <a:t>trello</a:t>
            </a:r>
            <a:r>
              <a:rPr lang="es-ES" sz="1200" dirty="0" smtClean="0">
                <a:solidFill>
                  <a:schemeClr val="bg1"/>
                </a:solidFill>
              </a:rPr>
              <a:t> de </a:t>
            </a:r>
            <a:r>
              <a:rPr lang="es-ES" sz="1200" dirty="0" err="1" smtClean="0">
                <a:solidFill>
                  <a:schemeClr val="bg1"/>
                </a:solidFill>
              </a:rPr>
              <a:t>coordinació</a:t>
            </a:r>
            <a:r>
              <a:rPr lang="es-ES" sz="1200" dirty="0" smtClean="0">
                <a:solidFill>
                  <a:schemeClr val="bg1"/>
                </a:solidFill>
              </a:rPr>
              <a:t> del </a:t>
            </a:r>
            <a:r>
              <a:rPr lang="es-ES" sz="1200" dirty="0" err="1" smtClean="0">
                <a:solidFill>
                  <a:schemeClr val="bg1"/>
                </a:solidFill>
              </a:rPr>
              <a:t>grup</a:t>
            </a:r>
            <a:r>
              <a:rPr lang="es-ES" sz="1200" dirty="0" smtClean="0">
                <a:solidFill>
                  <a:schemeClr val="bg1"/>
                </a:solidFill>
              </a:rPr>
              <a:t> audiovisual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962570" y="721895"/>
            <a:ext cx="1420684" cy="1094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Comissió</a:t>
            </a:r>
            <a:r>
              <a:rPr lang="es-ES" sz="1400" dirty="0" smtClean="0"/>
              <a:t> </a:t>
            </a:r>
            <a:r>
              <a:rPr lang="es-ES" sz="1400" dirty="0" err="1" smtClean="0"/>
              <a:t>acadèmica</a:t>
            </a:r>
            <a:endParaRPr lang="es-ES" sz="1400" dirty="0"/>
          </a:p>
        </p:txBody>
      </p:sp>
      <p:sp>
        <p:nvSpPr>
          <p:cNvPr id="14" name="Flecha doblada 13"/>
          <p:cNvSpPr/>
          <p:nvPr/>
        </p:nvSpPr>
        <p:spPr>
          <a:xfrm>
            <a:off x="8085221" y="1215189"/>
            <a:ext cx="567357" cy="914400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093074" y="1303057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Si </a:t>
            </a:r>
            <a:r>
              <a:rPr lang="es-ES" sz="1000" dirty="0" err="1" smtClean="0"/>
              <a:t>projecte</a:t>
            </a:r>
            <a:r>
              <a:rPr lang="es-ES" sz="1000" dirty="0" smtClean="0"/>
              <a:t> </a:t>
            </a:r>
            <a:r>
              <a:rPr lang="es-ES" sz="1000" dirty="0" err="1" smtClean="0"/>
              <a:t>molt</a:t>
            </a:r>
            <a:r>
              <a:rPr lang="es-ES" sz="1000" dirty="0" smtClean="0"/>
              <a:t> gran o no viable</a:t>
            </a:r>
            <a:endParaRPr lang="es-ES" sz="1000" dirty="0"/>
          </a:p>
        </p:txBody>
      </p:sp>
      <p:sp>
        <p:nvSpPr>
          <p:cNvPr id="20" name="Fletxa corbada a l'esquerra 19"/>
          <p:cNvSpPr/>
          <p:nvPr/>
        </p:nvSpPr>
        <p:spPr>
          <a:xfrm rot="5400000">
            <a:off x="4513721" y="4356397"/>
            <a:ext cx="363794" cy="813372"/>
          </a:xfrm>
          <a:prstGeom prst="curvedLeftArrow">
            <a:avLst>
              <a:gd name="adj1" fmla="val 11268"/>
              <a:gd name="adj2" fmla="val 50000"/>
              <a:gd name="adj3" fmla="val 25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Rectangle arrodonit 15"/>
          <p:cNvSpPr/>
          <p:nvPr/>
        </p:nvSpPr>
        <p:spPr>
          <a:xfrm>
            <a:off x="3683032" y="463161"/>
            <a:ext cx="1012586" cy="761149"/>
          </a:xfrm>
          <a:prstGeom prst="roundRect">
            <a:avLst>
              <a:gd name="adj" fmla="val 10000"/>
            </a:avLst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Agrupa 16"/>
          <p:cNvGrpSpPr/>
          <p:nvPr/>
        </p:nvGrpSpPr>
        <p:grpSpPr>
          <a:xfrm>
            <a:off x="4189325" y="980630"/>
            <a:ext cx="1147374" cy="1044964"/>
            <a:chOff x="4908070" y="2158077"/>
            <a:chExt cx="1501965" cy="1501965"/>
          </a:xfrm>
        </p:grpSpPr>
        <p:sp>
          <p:nvSpPr>
            <p:cNvPr id="18" name="Rectangle arrodonit 17"/>
            <p:cNvSpPr/>
            <p:nvPr/>
          </p:nvSpPr>
          <p:spPr>
            <a:xfrm>
              <a:off x="4908070" y="2158077"/>
              <a:ext cx="1501965" cy="1501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952060" y="2202068"/>
              <a:ext cx="1413983" cy="14139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200" kern="1200" noProof="0" dirty="0" smtClean="0"/>
                <a:t>Validar la Q</a:t>
              </a:r>
              <a:endParaRPr lang="ca-ES" sz="1200" kern="1200" noProof="0" dirty="0"/>
            </a:p>
            <a:p>
              <a:pPr lvl="0"/>
              <a:r>
                <a:rPr lang="es-ES" sz="105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QUI: ICE, SCP, </a:t>
              </a:r>
              <a:r>
                <a:rPr lang="es-ES" sz="1050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Comissió</a:t>
              </a:r>
              <a:r>
                <a:rPr lang="es-ES" sz="105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s-ES" sz="1050" dirty="0" err="1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acadèmica</a:t>
              </a:r>
              <a:endParaRPr lang="es-ES" sz="1050" dirty="0" smtClean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  <a:p>
              <a:pPr lvl="0"/>
              <a:r>
                <a:rPr lang="es-ES" sz="105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EINES: </a:t>
              </a:r>
              <a:r>
                <a:rPr lang="es-ES" sz="1050" dirty="0" err="1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mylist</a:t>
              </a:r>
              <a:r>
                <a:rPr lang="es-ES" sz="105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?</a:t>
              </a:r>
              <a:endParaRPr lang="es-ES" sz="105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1" name="Fletxa corbada a l'esquerra 20"/>
          <p:cNvSpPr/>
          <p:nvPr/>
        </p:nvSpPr>
        <p:spPr>
          <a:xfrm rot="19848427">
            <a:off x="5552597" y="1375729"/>
            <a:ext cx="363794" cy="980016"/>
          </a:xfrm>
          <a:prstGeom prst="curvedLeftArrow">
            <a:avLst>
              <a:gd name="adj1" fmla="val 11268"/>
              <a:gd name="adj2" fmla="val 50000"/>
              <a:gd name="adj3" fmla="val 25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2" name="Fletxa corbada a l'esquerra 21"/>
          <p:cNvSpPr/>
          <p:nvPr/>
        </p:nvSpPr>
        <p:spPr>
          <a:xfrm rot="12206727">
            <a:off x="3501135" y="1370292"/>
            <a:ext cx="363794" cy="980016"/>
          </a:xfrm>
          <a:prstGeom prst="curvedLeftArrow">
            <a:avLst>
              <a:gd name="adj1" fmla="val 11268"/>
              <a:gd name="adj2" fmla="val 50000"/>
              <a:gd name="adj3" fmla="val 25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cxnSp>
        <p:nvCxnSpPr>
          <p:cNvPr id="23" name="Connector corbat 22"/>
          <p:cNvCxnSpPr>
            <a:stCxn id="18" idx="2"/>
          </p:cNvCxnSpPr>
          <p:nvPr/>
        </p:nvCxnSpPr>
        <p:spPr>
          <a:xfrm rot="5400000">
            <a:off x="4255018" y="1959902"/>
            <a:ext cx="442303" cy="573687"/>
          </a:xfrm>
          <a:prstGeom prst="curvedConnector2">
            <a:avLst/>
          </a:prstGeom>
          <a:ln w="95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61220717"/>
              </p:ext>
            </p:extLst>
          </p:nvPr>
        </p:nvGraphicFramePr>
        <p:xfrm>
          <a:off x="604684" y="752168"/>
          <a:ext cx="11223522" cy="5386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 a la derecha con bandas 2"/>
          <p:cNvSpPr/>
          <p:nvPr/>
        </p:nvSpPr>
        <p:spPr>
          <a:xfrm>
            <a:off x="210489" y="2033336"/>
            <a:ext cx="601579" cy="481263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240632" y="180474"/>
            <a:ext cx="648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Procediment</a:t>
            </a:r>
            <a:r>
              <a:rPr lang="es-ES" b="1" dirty="0" smtClean="0"/>
              <a:t> </a:t>
            </a:r>
            <a:r>
              <a:rPr lang="es-ES" b="1" dirty="0" err="1" smtClean="0"/>
              <a:t>sol·licitud</a:t>
            </a:r>
            <a:r>
              <a:rPr lang="es-ES" b="1" dirty="0" smtClean="0"/>
              <a:t> (2/2)</a:t>
            </a:r>
            <a:endParaRPr lang="es-ES" b="1" dirty="0"/>
          </a:p>
        </p:txBody>
      </p:sp>
      <p:sp>
        <p:nvSpPr>
          <p:cNvPr id="5" name="Rectángulo redondeado 4"/>
          <p:cNvSpPr/>
          <p:nvPr/>
        </p:nvSpPr>
        <p:spPr>
          <a:xfrm>
            <a:off x="5600634" y="4826838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pumukit</a:t>
            </a:r>
            <a:r>
              <a:rPr lang="es-ES" sz="1200" dirty="0" smtClean="0">
                <a:solidFill>
                  <a:schemeClr val="bg1"/>
                </a:solidFill>
              </a:rPr>
              <a:t>,…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881152" y="4826838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tiquets</a:t>
            </a:r>
            <a:r>
              <a:rPr lang="es-ES" sz="1200" dirty="0" smtClean="0">
                <a:solidFill>
                  <a:schemeClr val="bg1"/>
                </a:solidFill>
              </a:rPr>
              <a:t> i platós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0300196" y="4826838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portals</a:t>
            </a:r>
            <a:r>
              <a:rPr lang="es-ES" sz="1200" dirty="0" smtClean="0">
                <a:solidFill>
                  <a:schemeClr val="bg1"/>
                </a:solidFill>
              </a:rPr>
              <a:t> de </a:t>
            </a:r>
            <a:r>
              <a:rPr lang="es-ES" sz="1200" dirty="0" err="1" smtClean="0">
                <a:solidFill>
                  <a:schemeClr val="bg1"/>
                </a:solidFill>
              </a:rPr>
              <a:t>publicació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smtClean="0">
                <a:solidFill>
                  <a:schemeClr val="bg1"/>
                </a:solidFill>
              </a:rPr>
              <a:t>(</a:t>
            </a:r>
            <a:r>
              <a:rPr lang="es-ES" sz="1200" dirty="0" err="1" smtClean="0">
                <a:solidFill>
                  <a:schemeClr val="bg1"/>
                </a:solidFill>
              </a:rPr>
              <a:t>pumukit</a:t>
            </a:r>
            <a:r>
              <a:rPr lang="es-ES" sz="1200" dirty="0" smtClean="0">
                <a:solidFill>
                  <a:schemeClr val="bg1"/>
                </a:solidFill>
              </a:rPr>
              <a:t>, </a:t>
            </a:r>
            <a:r>
              <a:rPr lang="es-ES" sz="1200" dirty="0" err="1" smtClean="0">
                <a:solidFill>
                  <a:schemeClr val="bg1"/>
                </a:solidFill>
              </a:rPr>
              <a:t>youtube</a:t>
            </a:r>
            <a:r>
              <a:rPr lang="es-ES" sz="1200" dirty="0" smtClean="0">
                <a:solidFill>
                  <a:schemeClr val="bg1"/>
                </a:solidFill>
              </a:rPr>
              <a:t>, </a:t>
            </a:r>
            <a:r>
              <a:rPr lang="es-ES" sz="1200" dirty="0" err="1" smtClean="0">
                <a:solidFill>
                  <a:schemeClr val="bg1"/>
                </a:solidFill>
              </a:rPr>
              <a:t>UPCtv</a:t>
            </a:r>
            <a:r>
              <a:rPr lang="es-ES" sz="1200" dirty="0" smtClean="0">
                <a:solidFill>
                  <a:schemeClr val="bg1"/>
                </a:solidFill>
              </a:rPr>
              <a:t>, </a:t>
            </a:r>
            <a:r>
              <a:rPr lang="es-ES" sz="1200" dirty="0" err="1" smtClean="0">
                <a:solidFill>
                  <a:schemeClr val="bg1"/>
                </a:solidFill>
              </a:rPr>
              <a:t>altres</a:t>
            </a:r>
            <a:r>
              <a:rPr lang="es-ES" sz="1200" dirty="0" smtClean="0">
                <a:solidFill>
                  <a:schemeClr val="bg1"/>
                </a:solidFill>
              </a:rPr>
              <a:t>) i SM.</a:t>
            </a:r>
          </a:p>
          <a:p>
            <a:r>
              <a:rPr lang="es-ES" sz="1200" dirty="0" err="1" smtClean="0">
                <a:solidFill>
                  <a:schemeClr val="bg1"/>
                </a:solidFill>
              </a:rPr>
              <a:t>Tancar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</a:rPr>
              <a:t>tiquet</a:t>
            </a:r>
            <a:r>
              <a:rPr lang="es-ES" sz="1200" dirty="0" smtClean="0">
                <a:solidFill>
                  <a:schemeClr val="bg1"/>
                </a:solidFill>
              </a:rPr>
              <a:t> i </a:t>
            </a:r>
            <a:r>
              <a:rPr lang="es-ES" sz="1200" dirty="0" err="1" smtClean="0">
                <a:solidFill>
                  <a:schemeClr val="bg1"/>
                </a:solidFill>
              </a:rPr>
              <a:t>trello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240893" y="4826838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pumukit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960375" y="4826838"/>
            <a:ext cx="1528010" cy="914400"/>
          </a:xfrm>
          <a:prstGeom prst="round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bg1"/>
                </a:solidFill>
              </a:rPr>
              <a:t>EINES: </a:t>
            </a:r>
            <a:r>
              <a:rPr lang="es-ES" sz="1200" dirty="0" err="1" smtClean="0">
                <a:solidFill>
                  <a:schemeClr val="bg1"/>
                </a:solidFill>
              </a:rPr>
              <a:t>pumukit</a:t>
            </a:r>
            <a:r>
              <a:rPr lang="es-ES" sz="1200" dirty="0" smtClean="0">
                <a:solidFill>
                  <a:schemeClr val="bg1"/>
                </a:solidFill>
              </a:rPr>
              <a:t>?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233</Words>
  <Application>Microsoft Office PowerPoint</Application>
  <PresentationFormat>Personalització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4" baseType="lpstr">
      <vt:lpstr>Tema de Office</vt:lpstr>
      <vt:lpstr>PROCEDIMENT RECEPCIÓ I GESTIÓ DE SOL·LICITUDS DE PROJECTES AUDIOVISUALS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 RECEPCIÓ I GESTIÓ DE SOL·LICITUDS DE PROJECTES AUDIOVISUALS</dc:title>
  <dc:creator>Mònica López Pascual</dc:creator>
  <cp:lastModifiedBy>UPC</cp:lastModifiedBy>
  <cp:revision>48</cp:revision>
  <cp:lastPrinted>2018-06-18T14:39:40Z</cp:lastPrinted>
  <dcterms:created xsi:type="dcterms:W3CDTF">2018-06-15T18:02:17Z</dcterms:created>
  <dcterms:modified xsi:type="dcterms:W3CDTF">2018-06-19T17:18:10Z</dcterms:modified>
</cp:coreProperties>
</file>